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5" r:id="rId3"/>
    <p:sldId id="271" r:id="rId4"/>
    <p:sldId id="257" r:id="rId5"/>
    <p:sldId id="272" r:id="rId6"/>
    <p:sldId id="274" r:id="rId7"/>
    <p:sldId id="273" r:id="rId8"/>
    <p:sldId id="27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21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/>
              <a:t>SQL</a:t>
            </a:r>
            <a:r>
              <a:rPr lang="ko-KR" altLang="en-US"/>
              <a:t> 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의존 문제 해결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Transaction.java</a:t>
            </a:r>
          </a:p>
          <a:p>
            <a:pPr lvl="1"/>
            <a:r>
              <a:rPr lang="en-US" altLang="ko-KR"/>
              <a:t>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/>
              <a:t>Table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 </a:t>
            </a:r>
            <a:r>
              <a:rPr lang="ko-KR" altLang="en-US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로직 </a:t>
            </a:r>
            <a:r>
              <a:rPr lang="en-US" altLang="ko-KR"/>
              <a:t>=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일관성</a:t>
            </a:r>
            <a:endParaRPr lang="en-US" altLang="ko-KR"/>
          </a:p>
          <a:p>
            <a:r>
              <a:rPr lang="ko-KR" altLang="en-US"/>
              <a:t>무결성</a:t>
            </a:r>
            <a:endParaRPr lang="en-US" altLang="ko-KR"/>
          </a:p>
          <a:p>
            <a:r>
              <a:rPr lang="ko-KR" altLang="en-US"/>
              <a:t>영속성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/>
              <a:t>를 사용하기 위해 필요한 기능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조건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LDIC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/>
              <a:t>트랜잭션 직렬성 조건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/>
              <a:t>5</a:t>
            </a:r>
            <a:r>
              <a:rPr lang="ko-KR" altLang="en-US"/>
              <a:t>가지 상태 </a:t>
            </a:r>
            <a:r>
              <a:rPr lang="en-US" altLang="ko-KR"/>
              <a:t>: </a:t>
            </a:r>
            <a:r>
              <a:rPr lang="ko-KR" altLang="en-US"/>
              <a:t>데이터 </a:t>
            </a:r>
            <a:r>
              <a:rPr lang="en-US" altLang="ko-KR"/>
              <a:t>all or nothing </a:t>
            </a:r>
            <a:r>
              <a:rPr lang="ko-KR" altLang="en-US"/>
              <a:t>기준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/>
              <a:t>SQL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DCL</a:t>
            </a:r>
          </a:p>
          <a:p>
            <a:pPr lvl="1"/>
            <a:r>
              <a:rPr lang="en-US" altLang="ko-KR"/>
              <a:t>DDL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트랜잭션 </a:t>
            </a:r>
            <a:r>
              <a:rPr lang="en-US" altLang="ko-KR"/>
              <a:t>5</a:t>
            </a:r>
            <a:r>
              <a:rPr lang="ko-KR" altLang="en-US"/>
              <a:t>가지 상태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2776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</a:t>
            </a:r>
          </a:p>
          <a:p>
            <a:pPr lvl="1"/>
            <a:r>
              <a:rPr lang="en-US" altLang="ko-KR"/>
              <a:t>SELECT</a:t>
            </a:r>
          </a:p>
          <a:p>
            <a:pPr lvl="1"/>
            <a:r>
              <a:rPr lang="en-US" altLang="ko-KR"/>
              <a:t>INSERT, UPDATE, DELETE</a:t>
            </a:r>
          </a:p>
          <a:p>
            <a:r>
              <a:rPr lang="en-US" altLang="ko-KR"/>
              <a:t>DDL</a:t>
            </a:r>
          </a:p>
          <a:p>
            <a:pPr lvl="1"/>
            <a:r>
              <a:rPr lang="en-US" altLang="ko-KR"/>
              <a:t>TABLE, SEGMENT, TABLESAPCE, DATAFILE</a:t>
            </a:r>
          </a:p>
          <a:p>
            <a:r>
              <a:rPr lang="en-US" altLang="ko-KR"/>
              <a:t>DCL</a:t>
            </a:r>
          </a:p>
          <a:p>
            <a:pPr lvl="1"/>
            <a:r>
              <a:rPr lang="en-US" altLang="ko-KR"/>
              <a:t>COMMIT, ROLLBACK</a:t>
            </a:r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9FF309-BF00-4DF4-8000-074D48AAB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57" y="2276989"/>
            <a:ext cx="7192685" cy="3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hlinkClick r:id="rId3"/>
              </a:rPr>
              <a:t>http://www.tcpschool.com/mysql/mysql_intro_relationalDB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33</TotalTime>
  <Words>133</Words>
  <Application>Microsoft Office PowerPoint</Application>
  <PresentationFormat>와이드스크린</PresentationFormat>
  <Paragraphs>44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SQL 의존 문제를 해결합니다.</vt:lpstr>
      <vt:lpstr>DBMS 를 사용하는 이유</vt:lpstr>
      <vt:lpstr>DBMS 를 사용하기 위해 필요한 기능</vt:lpstr>
      <vt:lpstr>트랜잭션 5가지 상태</vt:lpstr>
      <vt:lpstr>SQL</vt:lpstr>
      <vt:lpstr>SELECT SQL 결과는 Table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28</cp:revision>
  <dcterms:created xsi:type="dcterms:W3CDTF">2021-03-05T04:40:46Z</dcterms:created>
  <dcterms:modified xsi:type="dcterms:W3CDTF">2021-03-05T05:23:32Z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