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57" r:id="rId4"/>
    <p:sldId id="285" r:id="rId5"/>
    <p:sldId id="280" r:id="rId6"/>
    <p:sldId id="275" r:id="rId7"/>
    <p:sldId id="272" r:id="rId8"/>
    <p:sldId id="282" r:id="rId9"/>
    <p:sldId id="274" r:id="rId10"/>
    <p:sldId id="283" r:id="rId11"/>
    <p:sldId id="279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08:07:3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0 634 832,'0'0'0,"0"-210"0,0 85-480,17-13 128,8-23 352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08:08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170 158 22250,'-25'-23'1211,"-114"-109"-175,134 129-847,5 3-277,9 21-235,5-21 1097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/>
              <a:t>DBMS</a:t>
            </a:r>
            <a:r>
              <a:rPr lang="ko-KR" altLang="en-US" sz="1800"/>
              <a:t>는 서비스의 일관성과 무결성</a:t>
            </a:r>
            <a:endParaRPr lang="en-US" altLang="ko-KR" sz="1800"/>
          </a:p>
          <a:p>
            <a:pPr rtl="0"/>
            <a:endParaRPr lang="en-US" altLang="ko-KR" sz="1800"/>
          </a:p>
          <a:p>
            <a:pPr rtl="0"/>
            <a:r>
              <a:rPr lang="ko-KR" altLang="en-US" sz="1800"/>
              <a:t>그리고영속성을위해사용합니다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–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SELECT SQL </a:t>
            </a:r>
            <a:r>
              <a:rPr lang="ko-KR" altLang="en-US"/>
              <a:t>결과 </a:t>
            </a:r>
            <a:r>
              <a:rPr lang="en-US" altLang="ko-KR"/>
              <a:t>TABLE</a:t>
            </a:r>
          </a:p>
          <a:p>
            <a:pPr lvl="1"/>
            <a:r>
              <a:rPr lang="en-US" altLang="ko-KR"/>
              <a:t>INSERT </a:t>
            </a:r>
            <a:r>
              <a:rPr lang="en-US" altLang="ko-KR" dirty="0"/>
              <a:t>/ UPDATE / DELETE </a:t>
            </a:r>
            <a:r>
              <a:rPr lang="ko-KR" altLang="en-US" dirty="0"/>
              <a:t>결과 </a:t>
            </a:r>
            <a:r>
              <a:rPr lang="en-US" altLang="ko-KR" dirty="0"/>
              <a:t>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06" y="3251366"/>
            <a:ext cx="5676144" cy="25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</a:t>
            </a:r>
            <a:r>
              <a:rPr lang="ko-KR" altLang="en-US" dirty="0"/>
              <a:t>결과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데이터가 같은 것</a:t>
            </a:r>
            <a:endParaRPr lang="en-US" altLang="ko-KR" dirty="0"/>
          </a:p>
          <a:p>
            <a:r>
              <a:rPr lang="ko-KR" altLang="en-US" dirty="0"/>
              <a:t>무결성 </a:t>
            </a:r>
            <a:r>
              <a:rPr lang="en-US" altLang="ko-KR" dirty="0"/>
              <a:t>: </a:t>
            </a:r>
            <a:r>
              <a:rPr lang="ko-KR" altLang="en-US" dirty="0"/>
              <a:t>데이터의 규칙이 같은 것</a:t>
            </a:r>
            <a:endParaRPr lang="en-US" altLang="ko-KR" dirty="0"/>
          </a:p>
          <a:p>
            <a:r>
              <a:rPr lang="ko-KR" altLang="en-US" dirty="0"/>
              <a:t>영속성 </a:t>
            </a:r>
            <a:r>
              <a:rPr lang="en-US" altLang="ko-KR" dirty="0"/>
              <a:t>: </a:t>
            </a:r>
            <a:r>
              <a:rPr lang="ko-KR" altLang="en-US" dirty="0"/>
              <a:t>시스템이 다시 시작할 때 데이터가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</a:t>
            </a:r>
            <a:r>
              <a:rPr lang="en-US" altLang="ko-KR"/>
              <a:t>), UNDO</a:t>
            </a:r>
            <a:r>
              <a:rPr lang="ko-KR" altLang="en-US"/>
              <a:t> 영역 사용 조회 성능향상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서비스 구현에 사용되는 </a:t>
            </a:r>
            <a:r>
              <a:rPr lang="en-US" altLang="ko-KR"/>
              <a:t>DBMS </a:t>
            </a:r>
            <a:r>
              <a:rPr lang="ko-KR" altLang="en-US" dirty="0"/>
              <a:t>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트랜잭션 자원 관리 </a:t>
            </a:r>
            <a:r>
              <a:rPr lang="en-US" altLang="ko-KR" dirty="0"/>
              <a:t>: Connection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 정의 </a:t>
            </a:r>
            <a:r>
              <a:rPr lang="en-US" altLang="ko-KR" dirty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endParaRPr lang="en-US" altLang="ko-KR" dirty="0"/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/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 / R / U / D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 </a:t>
            </a:r>
            <a:r>
              <a:rPr lang="ko-KR" altLang="en-US" dirty="0"/>
              <a:t>또는 </a:t>
            </a:r>
            <a:r>
              <a:rPr lang="en-US" altLang="ko-KR" dirty="0"/>
              <a:t>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1CAFD2-8149-47AF-A2D0-A3004375D369}"/>
                  </a:ext>
                </a:extLst>
              </p14:cNvPr>
              <p14:cNvContentPartPr/>
              <p14:nvPr/>
            </p14:nvContentPartPr>
            <p14:xfrm>
              <a:off x="1955580" y="5700307"/>
              <a:ext cx="15120" cy="2286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1CAFD2-8149-47AF-A2D0-A3004375D3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580" y="5691307"/>
                <a:ext cx="32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A44D784-EF4D-4DE5-957F-44A98A8B1FF7}"/>
                  </a:ext>
                </a:extLst>
              </p14:cNvPr>
              <p14:cNvContentPartPr/>
              <p14:nvPr/>
            </p14:nvContentPartPr>
            <p14:xfrm>
              <a:off x="6857700" y="6854827"/>
              <a:ext cx="61560" cy="57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A44D784-EF4D-4DE5-957F-44A98A8B1F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9060" y="6845827"/>
                <a:ext cx="7920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서비스의 일관성과 무결성 그리고 영속성을 위해 사용합니다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서비스 구현 코드가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CRUD  SQL,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VO(DTO), 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/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2540024" y="4733128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1751632" y="4226951"/>
            <a:ext cx="2914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conn.setAuthCommit</a:t>
            </a:r>
            <a:r>
              <a:rPr lang="en-US" altLang="ko-KR" dirty="0">
                <a:solidFill>
                  <a:srgbClr val="FF0000"/>
                </a:solidFill>
              </a:rPr>
              <a:t>(false)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A85D-2C18-4DDF-819B-B87CFBFC60D3}"/>
              </a:ext>
            </a:extLst>
          </p:cNvPr>
          <p:cNvSpPr txBox="1"/>
          <p:nvPr/>
        </p:nvSpPr>
        <p:spPr>
          <a:xfrm>
            <a:off x="7135776" y="332019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conn.rollback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5420-5E49-4019-9256-870566E7D9C5}"/>
              </a:ext>
            </a:extLst>
          </p:cNvPr>
          <p:cNvSpPr txBox="1"/>
          <p:nvPr/>
        </p:nvSpPr>
        <p:spPr>
          <a:xfrm>
            <a:off x="7135776" y="183090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conn.commit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/>
              <a:t>SQL</a:t>
            </a:r>
            <a:r>
              <a:rPr lang="ko-KR" altLang="en-US"/>
              <a:t> 을 파일로 관리</a:t>
            </a:r>
            <a:endParaRPr lang="en-US" altLang="ko-KR" dirty="0"/>
          </a:p>
          <a:p>
            <a:pPr lvl="1"/>
            <a:r>
              <a:rPr lang="en-US" altLang="ko-KR"/>
              <a:t>FW_SQL, BoardD.xml, BoardD.sql</a:t>
            </a:r>
            <a:endParaRPr lang="en-US" altLang="ko-KR" dirty="0"/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넘겨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바로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289</TotalTime>
  <Words>390</Words>
  <Application>Microsoft Office PowerPoint</Application>
  <PresentationFormat>와이드스크린</PresentationFormat>
  <Paragraphs>77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DBMS 를 사용하는 이유</vt:lpstr>
      <vt:lpstr>일관성과 무결성을 위해 DBMS 가 제공하는 기능</vt:lpstr>
      <vt:lpstr>일관성과 무결성을 위해 DBMS 가 제공하는 기능</vt:lpstr>
      <vt:lpstr>서비스 구현에 사용되는 DBMS 기능</vt:lpstr>
      <vt:lpstr>SQL 의존 문제를 해결합니다.</vt:lpstr>
      <vt:lpstr>SQL 기능 - 트랜잭션</vt:lpstr>
      <vt:lpstr>SQL 기능 - 트랜잭션</vt:lpstr>
      <vt:lpstr>SQL 기능 - SQL 실행</vt:lpstr>
      <vt:lpstr>SQL 기능 – SQL 결과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92</cp:revision>
  <dcterms:created xsi:type="dcterms:W3CDTF">2021-03-05T04:40:46Z</dcterms:created>
  <dcterms:modified xsi:type="dcterms:W3CDTF">2021-06-19T08:45:08Z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