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0" r:id="rId2"/>
    <p:sldId id="292" r:id="rId3"/>
    <p:sldId id="303" r:id="rId4"/>
    <p:sldId id="298" r:id="rId5"/>
    <p:sldId id="295" r:id="rId6"/>
    <p:sldId id="305" r:id="rId7"/>
    <p:sldId id="301" r:id="rId8"/>
    <p:sldId id="299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01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개발자가 입력한 데이터가 백엔드서버로 전달되기까지 사용되는 개념</a:t>
            </a:r>
            <a:endParaRPr lang="en-US" altLang="ko-KR"/>
          </a:p>
          <a:p>
            <a:pPr lvl="1"/>
            <a:r>
              <a:rPr lang="en-US" altLang="ko-KR"/>
              <a:t>MAC / IP / PORT </a:t>
            </a:r>
            <a:r>
              <a:rPr lang="ko-KR" altLang="en-US"/>
              <a:t>그리고 프로토콜</a:t>
            </a:r>
            <a:endParaRPr lang="en-US" altLang="ko-KR"/>
          </a:p>
          <a:p>
            <a:r>
              <a:rPr lang="ko-KR" altLang="en-US"/>
              <a:t>아래 질문에 답을 할 수 있으면 이 강의는 넘기셔도 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서버에 접속할 수 있는 방법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1"/>
            <a:r>
              <a:rPr lang="ko-KR" altLang="en-US"/>
              <a:t>아이피를 사용자 인증값으로 사용할 수 있는 방법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여러개 실행할 수 있는 방법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7385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/>
              <a:t>송신자</a:t>
            </a:r>
            <a:endParaRPr lang="en-US" altLang="ko-KR"/>
          </a:p>
          <a:p>
            <a:pPr lvl="2"/>
            <a:r>
              <a:rPr lang="ko-KR" altLang="en-US"/>
              <a:t>데이터를 전송하고 결과를 기다림</a:t>
            </a:r>
            <a:endParaRPr lang="en-US" altLang="ko-KR"/>
          </a:p>
          <a:p>
            <a:pPr lvl="2"/>
            <a:r>
              <a:rPr lang="ko-KR" altLang="en-US"/>
              <a:t>수신자 정보가 필요</a:t>
            </a:r>
            <a:endParaRPr lang="en-US" altLang="ko-KR"/>
          </a:p>
          <a:p>
            <a:pPr lvl="3"/>
            <a:r>
              <a:rPr lang="en-US" altLang="ko-KR"/>
              <a:t>MAC, IP, PORT</a:t>
            </a:r>
          </a:p>
          <a:p>
            <a:pPr lvl="1"/>
            <a:r>
              <a:rPr lang="ko-KR" altLang="en-US"/>
              <a:t>수신자</a:t>
            </a:r>
            <a:endParaRPr lang="en-US" altLang="ko-KR"/>
          </a:p>
          <a:p>
            <a:pPr lvl="2"/>
            <a:r>
              <a:rPr lang="ko-KR" altLang="en-US"/>
              <a:t>데이터를 받고 결과를 전송함</a:t>
            </a:r>
            <a:endParaRPr lang="en-US" altLang="ko-KR"/>
          </a:p>
          <a:p>
            <a:pPr lvl="2"/>
            <a:r>
              <a:rPr lang="ko-KR" altLang="en-US"/>
              <a:t>필요한 것만 받음</a:t>
            </a:r>
            <a:endParaRPr lang="en-US" altLang="ko-KR"/>
          </a:p>
          <a:p>
            <a:pPr lvl="3"/>
            <a:r>
              <a:rPr lang="ko-KR" altLang="en-US"/>
              <a:t>프로토콜</a:t>
            </a:r>
            <a:endParaRPr lang="en-US" altLang="ko-KR"/>
          </a:p>
          <a:p>
            <a:pPr lvl="1"/>
            <a:r>
              <a:rPr lang="ko-KR" altLang="en-US"/>
              <a:t>통신매체</a:t>
            </a:r>
            <a:endParaRPr lang="en-US" altLang="ko-KR"/>
          </a:p>
          <a:p>
            <a:pPr lvl="2"/>
            <a:r>
              <a:rPr lang="ko-KR" altLang="en-US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</a:t>
            </a:r>
            <a:r>
              <a:rPr lang="en-US" altLang="ko-KR"/>
              <a:t>WIFI)</a:t>
            </a:r>
          </a:p>
          <a:p>
            <a:pPr lvl="2"/>
            <a:r>
              <a:rPr lang="ko-KR" altLang="en-US"/>
              <a:t>계속 신호를 주고 받음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6096000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송신자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개발자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9537797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백엔드서버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50292" y="3008368"/>
            <a:ext cx="18875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8040046" y="2488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199"/>
            <a:ext cx="9601200" cy="3809999"/>
          </a:xfrm>
        </p:spPr>
        <p:txBody>
          <a:bodyPr/>
          <a:lstStyle/>
          <a:p>
            <a:r>
              <a:rPr lang="en-US" altLang="ko-KR"/>
              <a:t>MAC (Media Access Control Address)</a:t>
            </a:r>
          </a:p>
          <a:p>
            <a:pPr lvl="1"/>
            <a:r>
              <a:rPr lang="ko-KR" altLang="en-US"/>
              <a:t>호스트를 구분할 수 있는 물리적 식별 값</a:t>
            </a:r>
            <a:endParaRPr lang="en-US" altLang="ko-KR"/>
          </a:p>
          <a:p>
            <a:r>
              <a:rPr lang="ko-KR" altLang="en-US"/>
              <a:t>스위치에 연결된 모든 호스트에 데이터 전송</a:t>
            </a:r>
            <a:endParaRPr lang="en-US" altLang="ko-KR"/>
          </a:p>
          <a:p>
            <a:pPr lvl="1"/>
            <a:r>
              <a:rPr lang="ko-KR" altLang="en-US"/>
              <a:t>데이터그램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MAC + </a:t>
            </a:r>
            <a:r>
              <a:rPr lang="ko-KR" altLang="en-US" sz="1800"/>
              <a:t>수신자</a:t>
            </a:r>
            <a:r>
              <a:rPr lang="en-US" altLang="ko-KR" sz="1800"/>
              <a:t>MAC + </a:t>
            </a:r>
            <a:r>
              <a:rPr lang="ko-KR" altLang="en-US" sz="1800">
                <a:solidFill>
                  <a:srgbClr val="FF0000"/>
                </a:solidFill>
              </a:rPr>
              <a:t>데이터</a:t>
            </a:r>
            <a:endParaRPr lang="en-US" altLang="ko-KR" sz="180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호스트는 필요한 데이터만 선택 사용</a:t>
            </a:r>
            <a:endParaRPr lang="en-US" altLang="ko-KR"/>
          </a:p>
          <a:p>
            <a:pPr lvl="2"/>
            <a:r>
              <a:rPr lang="ko-KR" altLang="en-US"/>
              <a:t>자기 </a:t>
            </a:r>
            <a:r>
              <a:rPr lang="en-US" altLang="ko-KR"/>
              <a:t>MAC </a:t>
            </a:r>
            <a:r>
              <a:rPr lang="ko-KR" altLang="en-US"/>
              <a:t>정보와 똑같지 않을 경우 버림</a:t>
            </a:r>
            <a:endParaRPr lang="en-US" altLang="ko-KR"/>
          </a:p>
          <a:p>
            <a:r>
              <a:rPr lang="ko-KR" altLang="en-US"/>
              <a:t>스위치를 사용할 수 없는 호스트</a:t>
            </a:r>
            <a:endParaRPr lang="en-US" altLang="ko-KR"/>
          </a:p>
          <a:p>
            <a:pPr lvl="1"/>
            <a:r>
              <a:rPr lang="en-US" altLang="ko-KR"/>
              <a:t>IP </a:t>
            </a:r>
            <a:r>
              <a:rPr lang="ko-KR" altLang="en-US"/>
              <a:t>를 사용해 데이터 전송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스위치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701967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087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1" y="4841794"/>
            <a:ext cx="168239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6FF709-1D3C-41FF-A7D5-BEFBB3A6C22C}"/>
              </a:ext>
            </a:extLst>
          </p:cNvPr>
          <p:cNvSpPr/>
          <p:nvPr/>
        </p:nvSpPr>
        <p:spPr>
          <a:xfrm>
            <a:off x="10711799" y="2855368"/>
            <a:ext cx="126251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다른</a:t>
            </a:r>
            <a:endParaRPr lang="en-US" altLang="ko-KR" sz="1500"/>
          </a:p>
          <a:p>
            <a:pPr algn="ctr"/>
            <a:r>
              <a:rPr lang="ko-KR" altLang="en-US" sz="1500"/>
              <a:t>개발자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539E9-7BC8-4476-BD09-475039141707}"/>
              </a:ext>
            </a:extLst>
          </p:cNvPr>
          <p:cNvSpPr/>
          <p:nvPr/>
        </p:nvSpPr>
        <p:spPr>
          <a:xfrm>
            <a:off x="10711799" y="2028006"/>
            <a:ext cx="1262510" cy="495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9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21169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IP (Internet Protocol)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ko-KR" altLang="en-US"/>
              <a:t>인터넷을 통해 특정 호스트를 찾아 갈 수 있는 논리적 식별 값</a:t>
            </a:r>
            <a:endParaRPr lang="en-US" altLang="ko-KR"/>
          </a:p>
          <a:p>
            <a:r>
              <a:rPr lang="ko-KR" altLang="en-US"/>
              <a:t>라우터를 사용 특정 호스트를 찾아 데이터 전송</a:t>
            </a:r>
            <a:endParaRPr lang="en-US" altLang="ko-KR"/>
          </a:p>
          <a:p>
            <a:pPr lvl="1"/>
            <a:r>
              <a:rPr lang="ko-KR" altLang="en-US"/>
              <a:t>패킷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IP + </a:t>
            </a:r>
            <a:r>
              <a:rPr lang="ko-KR" altLang="en-US" sz="1800"/>
              <a:t>수신자</a:t>
            </a:r>
            <a:r>
              <a:rPr lang="en-US" altLang="ko-KR" sz="1800"/>
              <a:t>IP + </a:t>
            </a:r>
            <a:r>
              <a:rPr lang="ko-KR" altLang="en-US" sz="1800">
                <a:solidFill>
                  <a:srgbClr val="FF0000"/>
                </a:solidFill>
              </a:rPr>
              <a:t>데이터그램</a:t>
            </a:r>
            <a:endParaRPr lang="en-US" altLang="ko-KR" sz="1800">
              <a:solidFill>
                <a:srgbClr val="FF0000"/>
              </a:solidFill>
            </a:endParaRPr>
          </a:p>
          <a:p>
            <a:r>
              <a:rPr lang="ko-KR" altLang="en-US"/>
              <a:t>인터넷</a:t>
            </a:r>
            <a:endParaRPr lang="en-US" altLang="ko-KR"/>
          </a:p>
          <a:p>
            <a:pPr lvl="1"/>
            <a:r>
              <a:rPr lang="ko-KR" altLang="en-US"/>
              <a:t>세상의 모든 라우터가 연결된 네트워크</a:t>
            </a:r>
            <a:endParaRPr lang="en-US" altLang="ko-KR"/>
          </a:p>
          <a:p>
            <a:pPr lvl="1"/>
            <a:r>
              <a:rPr lang="ko-KR" altLang="en-US"/>
              <a:t>사설 아이피 </a:t>
            </a:r>
            <a:r>
              <a:rPr lang="en-US" altLang="ko-KR"/>
              <a:t>: </a:t>
            </a:r>
            <a:r>
              <a:rPr lang="ko-KR" altLang="en-US"/>
              <a:t>라우터를 외부에 공개할 필요가 없을 때 사용</a:t>
            </a:r>
            <a:endParaRPr lang="en-US" altLang="ko-KR"/>
          </a:p>
          <a:p>
            <a:r>
              <a:rPr lang="ko-KR" altLang="en-US"/>
              <a:t>백엔드 서버에 여러개의 수신자</a:t>
            </a:r>
            <a:r>
              <a:rPr lang="en-US" altLang="ko-KR"/>
              <a:t>(</a:t>
            </a:r>
            <a:r>
              <a:rPr lang="ko-KR" altLang="en-US"/>
              <a:t>프로세스</a:t>
            </a:r>
            <a:r>
              <a:rPr lang="en-US" altLang="ko-KR"/>
              <a:t>)</a:t>
            </a:r>
            <a:r>
              <a:rPr lang="ko-KR" altLang="en-US"/>
              <a:t>가 있을경우</a:t>
            </a:r>
            <a:endParaRPr lang="en-US" altLang="ko-KR"/>
          </a:p>
          <a:p>
            <a:pPr lvl="1"/>
            <a:r>
              <a:rPr lang="en-US" altLang="ko-KR"/>
              <a:t>PORT</a:t>
            </a:r>
            <a:r>
              <a:rPr lang="ko-KR" altLang="en-US"/>
              <a:t> 사용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970805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211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0" y="4801495"/>
            <a:ext cx="1683399" cy="1227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 sz="1500"/>
          </a:p>
          <a:p>
            <a:pPr algn="ctr"/>
            <a:r>
              <a:rPr lang="en-US" altLang="ko-KR" sz="1500"/>
              <a:t>HTTP</a:t>
            </a:r>
          </a:p>
          <a:p>
            <a:pPr algn="ctr"/>
            <a:r>
              <a:rPr lang="en-US" altLang="ko-KR" sz="1500"/>
              <a:t>TELNET</a:t>
            </a:r>
          </a:p>
          <a:p>
            <a:pPr algn="ctr"/>
            <a:r>
              <a:rPr lang="en-US" altLang="ko-KR" sz="1500"/>
              <a:t>TCP/IP</a:t>
            </a:r>
            <a:r>
              <a:rPr lang="ko-KR" altLang="en-US" sz="1500"/>
              <a:t>서버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PORT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/>
              <a:t>를 구분 할 수 있는 유일한 정보</a:t>
            </a:r>
            <a:endParaRPr lang="en-US" altLang="ko-KR"/>
          </a:p>
          <a:p>
            <a:pPr lvl="1"/>
            <a:r>
              <a:rPr lang="ko-KR" altLang="en-US"/>
              <a:t>이미 사용되고 있는 포트를 사용해 프로그램이 실행될때</a:t>
            </a:r>
            <a:endParaRPr lang="en-US" altLang="ko-KR"/>
          </a:p>
          <a:p>
            <a:pPr lvl="2"/>
            <a:r>
              <a:rPr lang="en-US" altLang="ko-KR"/>
              <a:t>java.net.BindException </a:t>
            </a:r>
            <a:r>
              <a:rPr lang="ko-KR" altLang="en-US"/>
              <a:t>발생</a:t>
            </a:r>
            <a:endParaRPr lang="en-US" altLang="ko-KR"/>
          </a:p>
          <a:p>
            <a:r>
              <a:rPr lang="ko-KR" altLang="en-US"/>
              <a:t>수신자의 정보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IP/PORT</a:t>
            </a:r>
            <a:r>
              <a:rPr lang="en-US" altLang="ko-KR"/>
              <a:t>)</a:t>
            </a:r>
            <a:r>
              <a:rPr lang="ko-KR" altLang="en-US"/>
              <a:t>를 가지고 데이터를 보낸 후</a:t>
            </a:r>
            <a:endParaRPr lang="en-US" altLang="ko-KR"/>
          </a:p>
          <a:p>
            <a:pPr lvl="1"/>
            <a:r>
              <a:rPr lang="ko-KR" altLang="en-US"/>
              <a:t>송신자는 프로토콜이 맞는지 확인</a:t>
            </a:r>
            <a:endParaRPr lang="en-US" altLang="ko-KR"/>
          </a:p>
          <a:p>
            <a:r>
              <a:rPr lang="en-US" altLang="ko-KR"/>
              <a:t>MAC </a:t>
            </a:r>
            <a:r>
              <a:rPr lang="ko-KR" altLang="en-US"/>
              <a:t>정보는 인접한 라우터의 정보</a:t>
            </a:r>
            <a:endParaRPr lang="en-US" altLang="ko-KR"/>
          </a:p>
          <a:p>
            <a:pPr lvl="1"/>
            <a:r>
              <a:rPr lang="ko-KR" altLang="en-US"/>
              <a:t>개발자의 정보 아님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9715130" y="252035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9243576" y="4098099"/>
            <a:ext cx="2124577" cy="1849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/>
          </a:p>
          <a:p>
            <a:r>
              <a:rPr lang="en-US" altLang="ko-KR"/>
              <a:t>80 -&gt; WAS</a:t>
            </a:r>
          </a:p>
          <a:p>
            <a:r>
              <a:rPr lang="en-US" altLang="ko-KR"/>
              <a:t>23 -&gt; TELNET</a:t>
            </a:r>
          </a:p>
          <a:p>
            <a:r>
              <a:rPr lang="en-US" altLang="ko-KR"/>
              <a:t>69 -&gt; TFTP</a:t>
            </a:r>
            <a:endParaRPr lang="ko-KR" altLang="en-US"/>
          </a:p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9A6-1BB2-4554-9B03-657EB0466D45}"/>
              </a:ext>
            </a:extLst>
          </p:cNvPr>
          <p:cNvSpPr txBox="1"/>
          <p:nvPr/>
        </p:nvSpPr>
        <p:spPr>
          <a:xfrm>
            <a:off x="9362301" y="1334376"/>
            <a:ext cx="219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http://1.1.2.3/waf/a</a:t>
            </a:r>
            <a:endParaRPr lang="en-US" altLang="ko-KR" dirty="0"/>
          </a:p>
          <a:p>
            <a:r>
              <a:rPr lang="en-US" altLang="ko-KR"/>
              <a:t>telnet 1.1.2.3</a:t>
            </a:r>
          </a:p>
          <a:p>
            <a:r>
              <a:rPr lang="en-US" altLang="ko-KR"/>
              <a:t>tftp –g a.zip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B2080-7647-4E58-9F64-0B98DE26C17D}"/>
              </a:ext>
            </a:extLst>
          </p:cNvPr>
          <p:cNvSpPr/>
          <p:nvPr/>
        </p:nvSpPr>
        <p:spPr>
          <a:xfrm>
            <a:off x="9715130" y="3310047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32" y="1981201"/>
            <a:ext cx="9601200" cy="38099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프로토콜</a:t>
            </a:r>
            <a:endParaRPr lang="en-US" altLang="ko-KR" dirty="0"/>
          </a:p>
          <a:p>
            <a:pPr lvl="1"/>
            <a:r>
              <a:rPr lang="ko-KR" altLang="en-US"/>
              <a:t>송신자와 수신자가 데이터를 주고 받을때 필요한 약속</a:t>
            </a:r>
            <a:endParaRPr lang="en-US" altLang="ko-KR"/>
          </a:p>
          <a:p>
            <a:pPr lvl="2"/>
            <a:r>
              <a:rPr lang="ko-KR" altLang="en-US"/>
              <a:t>흐름제어</a:t>
            </a:r>
            <a:r>
              <a:rPr lang="en-US" altLang="ko-KR"/>
              <a:t>, </a:t>
            </a:r>
            <a:r>
              <a:rPr lang="ko-KR" altLang="en-US"/>
              <a:t>오류제어</a:t>
            </a:r>
            <a:r>
              <a:rPr lang="en-US" altLang="ko-KR"/>
              <a:t>, </a:t>
            </a:r>
            <a:r>
              <a:rPr lang="ko-KR" altLang="en-US"/>
              <a:t>혼잡제어</a:t>
            </a:r>
            <a:endParaRPr lang="en-US" altLang="ko-KR"/>
          </a:p>
          <a:p>
            <a:pPr lvl="1"/>
            <a:r>
              <a:rPr lang="en-US" altLang="ko-KR"/>
              <a:t>TCP</a:t>
            </a:r>
          </a:p>
          <a:p>
            <a:pPr lvl="2"/>
            <a:r>
              <a:rPr lang="ko-KR" altLang="en-US"/>
              <a:t>연결지향</a:t>
            </a:r>
            <a:r>
              <a:rPr lang="en-US" altLang="ko-KR"/>
              <a:t>, </a:t>
            </a:r>
            <a:r>
              <a:rPr lang="ko-KR" altLang="en-US"/>
              <a:t>데이터 송수신에 필요한 부가 기능을 제공</a:t>
            </a:r>
            <a:endParaRPr lang="en-US" altLang="ko-KR"/>
          </a:p>
          <a:p>
            <a:pPr lvl="2"/>
            <a:r>
              <a:rPr lang="en-US" altLang="ko-KR"/>
              <a:t>SQL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en-US" altLang="ko-KR"/>
              <a:t>UDP	</a:t>
            </a:r>
          </a:p>
          <a:p>
            <a:pPr lvl="2"/>
            <a:r>
              <a:rPr lang="ko-KR" altLang="en-US"/>
              <a:t>전송지향</a:t>
            </a:r>
            <a:r>
              <a:rPr lang="en-US" altLang="ko-KR"/>
              <a:t>, </a:t>
            </a:r>
            <a:r>
              <a:rPr lang="ko-KR" altLang="en-US"/>
              <a:t>어플리케이션에서 부가 기능을 구현해야 함</a:t>
            </a:r>
            <a:endParaRPr lang="en-US" altLang="ko-KR"/>
          </a:p>
          <a:p>
            <a:pPr lvl="2"/>
            <a:r>
              <a:rPr lang="ko-KR" altLang="en-US"/>
              <a:t>동영상 재생</a:t>
            </a:r>
            <a:endParaRPr lang="en-US" altLang="ko-KR"/>
          </a:p>
          <a:p>
            <a:pPr lvl="1"/>
            <a:r>
              <a:rPr lang="en-US" altLang="ko-KR"/>
              <a:t>HTTP </a:t>
            </a:r>
          </a:p>
          <a:p>
            <a:pPr lvl="2"/>
            <a:r>
              <a:rPr lang="en-US" altLang="ko-KR"/>
              <a:t>TCP </a:t>
            </a:r>
            <a:r>
              <a:rPr lang="ko-KR" altLang="en-US"/>
              <a:t>의 연결지향 장점과 </a:t>
            </a:r>
            <a:r>
              <a:rPr lang="en-US" altLang="ko-KR"/>
              <a:t>UDP </a:t>
            </a:r>
            <a:r>
              <a:rPr lang="ko-KR" altLang="en-US"/>
              <a:t>의 전송지향 장점을 섞음</a:t>
            </a:r>
            <a:r>
              <a:rPr lang="en-US" altLang="ko-KR"/>
              <a:t>, </a:t>
            </a:r>
            <a:r>
              <a:rPr lang="ko-KR" altLang="en-US"/>
              <a:t>어플리케이션 계층</a:t>
            </a:r>
            <a:endParaRPr lang="en-US" altLang="ko-KR"/>
          </a:p>
          <a:p>
            <a:pPr lvl="2"/>
            <a:r>
              <a:rPr lang="en-US" altLang="ko-KR"/>
              <a:t>HTTP1.0  -&gt; HTTP1.1 -&gt; HTTP/2</a:t>
            </a:r>
          </a:p>
          <a:p>
            <a:pPr lvl="2"/>
            <a:r>
              <a:rPr lang="ko-KR" altLang="en-US"/>
              <a:t>비연결성</a:t>
            </a:r>
            <a:r>
              <a:rPr lang="en-US" altLang="ko-KR"/>
              <a:t>, </a:t>
            </a:r>
            <a:r>
              <a:rPr lang="ko-KR" altLang="en-US"/>
              <a:t>송신자의 </a:t>
            </a:r>
            <a:r>
              <a:rPr lang="en-US" altLang="ko-KR"/>
              <a:t>IP </a:t>
            </a:r>
            <a:r>
              <a:rPr lang="ko-KR" altLang="en-US"/>
              <a:t>가 변경될 수 있음</a:t>
            </a:r>
            <a:endParaRPr lang="en-US" altLang="ko-K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2FE6BF8-0B4A-461D-A72D-067417FB5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E7E1F-3C4F-4F1D-8775-017C09E8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84" y="2719256"/>
            <a:ext cx="3978113" cy="1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이제 아래 질문에 답을 할 수 있습니다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서버에 접속할 수 있는 방법</a:t>
            </a:r>
            <a:endParaRPr lang="en-US" altLang="ko-KR"/>
          </a:p>
          <a:p>
            <a:pPr lvl="2"/>
            <a:r>
              <a:rPr lang="ko-KR" altLang="en-US"/>
              <a:t>공인아이피를 할당받아 </a:t>
            </a:r>
            <a:r>
              <a:rPr lang="en-US" altLang="ko-KR"/>
              <a:t>DMZ </a:t>
            </a:r>
            <a:r>
              <a:rPr lang="ko-KR" altLang="en-US"/>
              <a:t>영역에 서버를 구성</a:t>
            </a:r>
            <a:r>
              <a:rPr lang="en-US" altLang="ko-KR"/>
              <a:t>,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2"/>
            <a:r>
              <a:rPr lang="ko-KR" altLang="en-US"/>
              <a:t>사용자의 </a:t>
            </a:r>
            <a:r>
              <a:rPr lang="en-US" altLang="ko-KR"/>
              <a:t>MAC </a:t>
            </a:r>
            <a:r>
              <a:rPr lang="ko-KR" altLang="en-US"/>
              <a:t>주소를 알 방법은 없음</a:t>
            </a:r>
            <a:endParaRPr lang="en-US" altLang="ko-KR"/>
          </a:p>
          <a:p>
            <a:pPr lvl="2"/>
            <a:r>
              <a:rPr lang="ko-KR" altLang="en-US"/>
              <a:t>별도의 프로그램으로 수집할 수 있지만 개인정보수집 이슈 발생</a:t>
            </a:r>
            <a:endParaRPr lang="en-US" altLang="ko-KR"/>
          </a:p>
          <a:p>
            <a:pPr lvl="1"/>
            <a:r>
              <a:rPr lang="ko-KR" altLang="en-US"/>
              <a:t>아이피를 사용자 인증값으로 사용할 수 있는 방법</a:t>
            </a:r>
            <a:endParaRPr lang="en-US" altLang="ko-KR"/>
          </a:p>
          <a:p>
            <a:pPr lvl="2"/>
            <a:r>
              <a:rPr lang="ko-KR" altLang="en-US"/>
              <a:t>논리적 아이피는 환경에 따라 변경 가능</a:t>
            </a:r>
            <a:r>
              <a:rPr lang="en-US" altLang="ko-KR"/>
              <a:t>, </a:t>
            </a:r>
            <a:r>
              <a:rPr lang="ko-KR" altLang="en-US"/>
              <a:t>따라서 인증값으로 사용이 불가능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여러개 실행할 수 있는 방법</a:t>
            </a:r>
            <a:endParaRPr lang="en-US" altLang="ko-KR"/>
          </a:p>
          <a:p>
            <a:pPr lvl="2"/>
            <a:r>
              <a:rPr lang="ko-KR" altLang="en-US"/>
              <a:t>포트는 운영체에에서 실행되는 프로세스를 식별할 수 있는 키</a:t>
            </a:r>
            <a:r>
              <a:rPr lang="en-US" altLang="ko-KR"/>
              <a:t>, </a:t>
            </a:r>
            <a:r>
              <a:rPr lang="ko-KR" altLang="en-US"/>
              <a:t>여러개 실행은 불가능</a:t>
            </a:r>
            <a:endParaRPr lang="en-US" altLang="ko-KR"/>
          </a:p>
          <a:p>
            <a:pPr lvl="2"/>
            <a:r>
              <a:rPr lang="ko-KR" altLang="en-US"/>
              <a:t>하나의 컴퓨터에 여거래 가상화 환경을 준비하고 실행</a:t>
            </a:r>
          </a:p>
        </p:txBody>
      </p:sp>
    </p:spTree>
    <p:extLst>
      <p:ext uri="{BB962C8B-B14F-4D97-AF65-F5344CB8AC3E}">
        <p14:creationId xmlns:p14="http://schemas.microsoft.com/office/powerpoint/2010/main" val="30740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 네트워크 구성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023839" y="3928488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460603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6319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476733" y="380784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4606037" y="4576159"/>
            <a:ext cx="19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707511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563227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7350333" y="4576159"/>
            <a:ext cx="2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4097550" y="5135313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6617455" y="511608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777900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6618531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7588234" y="3453276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76E256-90E3-47CF-A1DC-AB66855065AB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7131648" y="3453276"/>
            <a:ext cx="456586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524</TotalTime>
  <Words>537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256</cp:revision>
  <dcterms:created xsi:type="dcterms:W3CDTF">2021-03-05T04:40:46Z</dcterms:created>
  <dcterms:modified xsi:type="dcterms:W3CDTF">2021-06-24T02:39:38Z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