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75" r:id="rId3"/>
    <p:sldId id="271" r:id="rId4"/>
    <p:sldId id="309" r:id="rId5"/>
    <p:sldId id="311" r:id="rId6"/>
    <p:sldId id="290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개정내용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9B7675-96A9-4E85-8F29-6F811EF0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개정내용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DC810A3-E8DE-4D69-B00A-DB0F938E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작동하는 코드</a:t>
            </a:r>
            <a:endParaRPr lang="en-US" altLang="ko-KR" dirty="0"/>
          </a:p>
          <a:p>
            <a:r>
              <a:rPr lang="ko-KR" altLang="en-US" dirty="0"/>
              <a:t>더욱 개발하기 편하게</a:t>
            </a:r>
            <a:endParaRPr lang="en-US" altLang="ko-KR" dirty="0"/>
          </a:p>
          <a:p>
            <a:r>
              <a:rPr lang="ko-KR" altLang="en-US" dirty="0"/>
              <a:t>방향성의 제시에 그치지 않음</a:t>
            </a: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작동하는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내장형 </a:t>
            </a:r>
            <a:r>
              <a:rPr lang="en-US" altLang="ko-KR" dirty="0"/>
              <a:t>WAS(</a:t>
            </a:r>
            <a:r>
              <a:rPr lang="ko-KR" altLang="en-US" dirty="0" err="1"/>
              <a:t>톰캣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WAS </a:t>
            </a:r>
            <a:r>
              <a:rPr lang="ko-KR" altLang="en-US" dirty="0"/>
              <a:t>설정이 필요하지 않음</a:t>
            </a:r>
            <a:endParaRPr lang="en-US" altLang="ko-KR" dirty="0"/>
          </a:p>
          <a:p>
            <a:pPr lvl="1"/>
            <a:r>
              <a:rPr lang="en-US" altLang="ko-KR" dirty="0"/>
              <a:t>YAML</a:t>
            </a:r>
          </a:p>
          <a:p>
            <a:pPr lvl="2"/>
            <a:r>
              <a:rPr lang="ko-KR" altLang="en-US" dirty="0"/>
              <a:t>실행하는 환경에 자동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더욱 개발하기 편하게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최소화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은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1"/>
            <a:r>
              <a:rPr lang="ko-KR" altLang="en-US" dirty="0"/>
              <a:t>커스텀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r>
              <a:rPr lang="ko-KR" altLang="en-US" dirty="0"/>
              <a:t>한번의 </a:t>
            </a:r>
            <a:r>
              <a:rPr lang="en-US" altLang="ko-KR" dirty="0"/>
              <a:t>copy and paste </a:t>
            </a:r>
            <a:r>
              <a:rPr lang="ko-KR" altLang="en-US" dirty="0"/>
              <a:t>로 프로젝트 구성</a:t>
            </a:r>
            <a:endParaRPr lang="en-US" altLang="ko-KR" dirty="0"/>
          </a:p>
          <a:p>
            <a:pPr lvl="1"/>
            <a:r>
              <a:rPr lang="en-US" altLang="ko-KR" dirty="0"/>
              <a:t>C:/public/code, c:/public/lib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08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방향성의 제시에 그치지 않음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  <a:endParaRPr lang="en-US" altLang="ko-KR" dirty="0"/>
          </a:p>
          <a:p>
            <a:pPr lvl="1"/>
            <a:r>
              <a:rPr lang="ko-KR" altLang="en-US" dirty="0"/>
              <a:t>프로젝트의 표준</a:t>
            </a:r>
            <a:endParaRPr lang="en-US" altLang="ko-KR" dirty="0"/>
          </a:p>
          <a:p>
            <a:pPr lvl="1"/>
            <a:r>
              <a:rPr lang="ko-KR" altLang="en-US" dirty="0"/>
              <a:t>프로젝트가 완성되는 관점으로 프레임워크 설명</a:t>
            </a:r>
            <a:endParaRPr lang="en-US" altLang="ko-KR" dirty="0"/>
          </a:p>
          <a:p>
            <a:r>
              <a:rPr lang="ko-KR" altLang="en-US" dirty="0"/>
              <a:t>섹션마다 심화 내용 설명</a:t>
            </a:r>
            <a:endParaRPr lang="en-US" altLang="ko-KR" dirty="0"/>
          </a:p>
          <a:p>
            <a:pPr lvl="1"/>
            <a:r>
              <a:rPr lang="ko-KR" altLang="en-US" dirty="0"/>
              <a:t>방향성 제시에 그치지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60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3B7DE-D297-4FC2-8B59-BAA8120B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생각해볼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DFF51-CFDE-4609-870A-81929945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생각해볼 문제의 답은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275</TotalTime>
  <Words>91</Words>
  <Application>Microsoft Office PowerPoint</Application>
  <PresentationFormat>와이드스크린</PresentationFormat>
  <Paragraphs>27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백엔드 프레임워크 만들기</vt:lpstr>
      <vt:lpstr>개정내용</vt:lpstr>
      <vt:lpstr>작동하는 코드</vt:lpstr>
      <vt:lpstr>더욱 개발하기 편하게</vt:lpstr>
      <vt:lpstr>방향성의 제시에 그치지 않음</vt:lpstr>
      <vt:lpstr>생각해볼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152</cp:revision>
  <dcterms:created xsi:type="dcterms:W3CDTF">2021-03-05T04:40:46Z</dcterms:created>
  <dcterms:modified xsi:type="dcterms:W3CDTF">2021-06-02T06:33:53Z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