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301" r:id="rId3"/>
    <p:sldId id="302" r:id="rId4"/>
    <p:sldId id="294" r:id="rId5"/>
    <p:sldId id="316" r:id="rId6"/>
    <p:sldId id="317" r:id="rId7"/>
    <p:sldId id="318" r:id="rId8"/>
    <p:sldId id="319" r:id="rId9"/>
    <p:sldId id="320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/>
              <a:t>게시판 만들기 프로젝트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25078-A6EB-4793-BF9E-30A86A83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E4DF8-CFD6-4461-838C-0090AF0C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게시물은 누구나 조회 가능하다</a:t>
            </a:r>
            <a:endParaRPr lang="en-US" altLang="ko-KR" dirty="0"/>
          </a:p>
          <a:p>
            <a:r>
              <a:rPr lang="ko-KR" altLang="en-US" dirty="0"/>
              <a:t>쓰기와 수정 화면이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로그인한 사용자만 쓰기와 수정이 가능</a:t>
            </a:r>
            <a:endParaRPr lang="en-US" altLang="ko-KR" dirty="0"/>
          </a:p>
          <a:p>
            <a:pPr lvl="1"/>
            <a:r>
              <a:rPr lang="ko-KR" altLang="en-US" dirty="0"/>
              <a:t>자신의 글만 수정</a:t>
            </a:r>
            <a:r>
              <a:rPr lang="en-US" altLang="ko-KR" dirty="0"/>
              <a:t>, </a:t>
            </a:r>
            <a:r>
              <a:rPr lang="ko-KR" altLang="en-US" dirty="0"/>
              <a:t>삭제가 가능</a:t>
            </a:r>
            <a:endParaRPr lang="en-US" altLang="ko-KR" dirty="0"/>
          </a:p>
          <a:p>
            <a:r>
              <a:rPr lang="ko-KR" altLang="en-US" dirty="0"/>
              <a:t>관리자는 모든 글에 대해 수정과 삭제가 가능</a:t>
            </a:r>
            <a:endParaRPr lang="en-US" altLang="ko-KR" dirty="0"/>
          </a:p>
          <a:p>
            <a:pPr lvl="1"/>
            <a:r>
              <a:rPr lang="ko-KR" altLang="en-US" dirty="0"/>
              <a:t>여러 개의 글 제목을 한번에 수정하는 기능</a:t>
            </a:r>
            <a:endParaRPr lang="en-US" altLang="ko-KR" dirty="0"/>
          </a:p>
          <a:p>
            <a:pPr lvl="1"/>
            <a:r>
              <a:rPr lang="ko-KR" altLang="en-US" dirty="0"/>
              <a:t>게시물 전체 삭제 기능</a:t>
            </a:r>
            <a:endParaRPr lang="en-US" altLang="ko-KR" dirty="0"/>
          </a:p>
          <a:p>
            <a:pPr lvl="2"/>
            <a:r>
              <a:rPr lang="ko-KR" altLang="en-US" dirty="0"/>
              <a:t>전체 </a:t>
            </a:r>
            <a:r>
              <a:rPr lang="ko-KR" altLang="en-US" dirty="0" err="1"/>
              <a:t>삭제시</a:t>
            </a:r>
            <a:r>
              <a:rPr lang="ko-KR" altLang="en-US" dirty="0"/>
              <a:t> 관리자 아이피를 확인한다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42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6143-7793-490C-ABFB-AD6BFC0B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79056-C7A1-4A8A-B67C-18C83FF2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글에는 첨부파일을 등록할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첨부파일 등록</a:t>
            </a:r>
            <a:endParaRPr lang="en-US" altLang="ko-KR" dirty="0"/>
          </a:p>
          <a:p>
            <a:pPr lvl="1"/>
            <a:r>
              <a:rPr lang="ko-KR" altLang="en-US" dirty="0"/>
              <a:t>글 </a:t>
            </a:r>
            <a:r>
              <a:rPr lang="ko-KR" altLang="en-US" dirty="0" err="1"/>
              <a:t>수정시</a:t>
            </a:r>
            <a:r>
              <a:rPr lang="ko-KR" altLang="en-US" dirty="0"/>
              <a:t> 첨부파일을 교체할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프론트엔드</a:t>
            </a:r>
            <a:r>
              <a:rPr lang="ko-KR" altLang="en-US" dirty="0"/>
              <a:t> 기술은 사용 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94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83029-EECF-4B9C-A989-97DF83DF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959689-3AD7-4374-A7AC-AA23B0F8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20629"/>
            <a:ext cx="3686689" cy="22005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0D9352-321B-4751-A2A8-12B717BAC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71" y="1975362"/>
            <a:ext cx="373432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EFAA2-1D79-4C39-8E99-D7418397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게시판 만들기 </a:t>
            </a:r>
            <a:r>
              <a:rPr lang="en-US" altLang="ko-KR"/>
              <a:t>- </a:t>
            </a:r>
            <a:r>
              <a:rPr lang="ko-KR" altLang="en-US"/>
              <a:t>리스트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B5E4A9-C8F2-476F-8D16-C5E2609A0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786" y="1795083"/>
            <a:ext cx="2541587" cy="39777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43932D-4C8F-4AEA-B886-CBAFC10BF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99" y="1859819"/>
            <a:ext cx="2389037" cy="39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EFAA2-1D79-4C39-8E99-D7418397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게시판 만들기 </a:t>
            </a:r>
            <a:r>
              <a:rPr lang="en-US" altLang="ko-KR"/>
              <a:t>- </a:t>
            </a:r>
            <a:r>
              <a:rPr lang="ko-KR" altLang="en-US"/>
              <a:t>쓰기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A70884-F0BE-4636-8EE3-FE55656A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29" y="1967013"/>
            <a:ext cx="3366488" cy="2490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349C26-67B9-4847-B5A1-A5D9D9D0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17" y="1874327"/>
            <a:ext cx="2902342" cy="26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5C837-047D-4F88-9618-54B779CE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게시판 만들기 </a:t>
            </a:r>
            <a:r>
              <a:rPr lang="en-US" altLang="ko-KR"/>
              <a:t>- </a:t>
            </a:r>
            <a:r>
              <a:rPr lang="ko-KR" altLang="en-US"/>
              <a:t>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1CA31F-BD6B-40AD-82AC-3EC934793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844982"/>
            <a:ext cx="3957680" cy="39576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1F990A-9938-4F7D-B62E-08BC748E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79" y="1986069"/>
            <a:ext cx="4844921" cy="34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2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BE8D8-7D1D-4487-823D-6725798E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게시판 만들기 </a:t>
            </a:r>
            <a:r>
              <a:rPr lang="en-US" altLang="ko-KR"/>
              <a:t>- </a:t>
            </a:r>
            <a:r>
              <a:rPr lang="ko-KR" altLang="en-US"/>
              <a:t>관리자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40D0ABA-D397-4E38-88F1-672B63B16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5871"/>
          <a:stretch/>
        </p:blipFill>
        <p:spPr>
          <a:xfrm>
            <a:off x="1295400" y="1809425"/>
            <a:ext cx="3614569" cy="1930725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FF3826-3D13-44B6-9114-374AA1D39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68" b="48228"/>
          <a:stretch/>
        </p:blipFill>
        <p:spPr>
          <a:xfrm>
            <a:off x="1218210" y="4051299"/>
            <a:ext cx="4071340" cy="100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F7A81-22DF-46AA-BA7D-2862274E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/>
              <a:t>XSS </a:t>
            </a:r>
            <a:r>
              <a:rPr lang="ko-KR" altLang="en-US"/>
              <a:t>방어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템플릿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성능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4EDB2DD-DF42-4DBD-93E4-E6665B4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238"/>
            <a:ext cx="9601200" cy="1143000"/>
          </a:xfrm>
        </p:spPr>
        <p:txBody>
          <a:bodyPr/>
          <a:lstStyle/>
          <a:p>
            <a:r>
              <a:rPr lang="ko-KR" altLang="en-US"/>
              <a:t>게시판 만들기 </a:t>
            </a:r>
            <a:r>
              <a:rPr lang="en-US" altLang="ko-KR"/>
              <a:t>- </a:t>
            </a:r>
            <a:r>
              <a:rPr lang="ko-KR" altLang="en-US"/>
              <a:t>비기능속성</a:t>
            </a:r>
          </a:p>
        </p:txBody>
      </p:sp>
    </p:spTree>
    <p:extLst>
      <p:ext uri="{BB962C8B-B14F-4D97-AF65-F5344CB8AC3E}">
        <p14:creationId xmlns:p14="http://schemas.microsoft.com/office/powerpoint/2010/main" val="25623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276</TotalTime>
  <Words>112</Words>
  <Application>Microsoft Office PowerPoint</Application>
  <PresentationFormat>와이드스크린</PresentationFormat>
  <Paragraphs>27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다이아몬드 눈금 16x9</vt:lpstr>
      <vt:lpstr>백엔드 프레임워크 만들기</vt:lpstr>
      <vt:lpstr>게시판 만들기</vt:lpstr>
      <vt:lpstr>게시판 만들기</vt:lpstr>
      <vt:lpstr>게시판 만들기</vt:lpstr>
      <vt:lpstr>게시판 만들기 - 리스트</vt:lpstr>
      <vt:lpstr>게시판 만들기 - 쓰기</vt:lpstr>
      <vt:lpstr>게시판 만들기 - 수정</vt:lpstr>
      <vt:lpstr>게시판 만들기 - 관리자</vt:lpstr>
      <vt:lpstr>게시판 만들기 - 비기능속성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153</cp:revision>
  <dcterms:created xsi:type="dcterms:W3CDTF">2021-03-05T04:40:46Z</dcterms:created>
  <dcterms:modified xsi:type="dcterms:W3CDTF">2021-06-02T06:33:21Z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