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91" r:id="rId12"/>
    <p:sldId id="287" r:id="rId13"/>
    <p:sldId id="288" r:id="rId14"/>
    <p:sldId id="289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10D8-214A-4440-9A64-147EB4A5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이미 스프링</a:t>
            </a:r>
            <a:r>
              <a:rPr lang="en-US" altLang="ko-KR"/>
              <a:t>(</a:t>
            </a:r>
            <a:r>
              <a:rPr lang="ko-KR" altLang="en-US"/>
              <a:t>스프링부트</a:t>
            </a:r>
            <a:r>
              <a:rPr lang="en-US" altLang="ko-KR"/>
              <a:t>)</a:t>
            </a:r>
            <a:r>
              <a:rPr lang="ko-KR" altLang="en-US"/>
              <a:t>가</a:t>
            </a:r>
            <a:br>
              <a:rPr lang="en-US" altLang="ko-KR"/>
            </a:br>
            <a:r>
              <a:rPr lang="ko-KR" altLang="en-US"/>
              <a:t>우아하게 추상화된 서블릿 기능을 제공하는데</a:t>
            </a:r>
            <a:br>
              <a:rPr lang="en-US" altLang="ko-KR"/>
            </a:br>
            <a:r>
              <a:rPr lang="ko-KR" altLang="en-US"/>
              <a:t>서블릿을 알아야 할 필요가 있을까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2053C-3C4E-4866-A3F7-CB171E267A7B}"/>
              </a:ext>
            </a:extLst>
          </p:cNvPr>
          <p:cNvGrpSpPr/>
          <p:nvPr/>
        </p:nvGrpSpPr>
        <p:grpSpPr>
          <a:xfrm>
            <a:off x="8367839" y="1923130"/>
            <a:ext cx="2311685" cy="3003647"/>
            <a:chOff x="8367839" y="1923130"/>
            <a:chExt cx="2311685" cy="300364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B9369C-DEDE-4AD4-839B-4E76E72CF2FC}"/>
                </a:ext>
              </a:extLst>
            </p:cNvPr>
            <p:cNvSpPr/>
            <p:nvPr/>
          </p:nvSpPr>
          <p:spPr>
            <a:xfrm>
              <a:off x="8367839" y="3177089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서블릿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66170-65C2-4AA1-B230-4BDB7A1A867C}"/>
                </a:ext>
              </a:extLst>
            </p:cNvPr>
            <p:cNvSpPr/>
            <p:nvPr/>
          </p:nvSpPr>
          <p:spPr>
            <a:xfrm>
              <a:off x="8367839" y="4431048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인터넷프로그래밍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B92426-365C-4FDC-8A96-89672F13D30C}"/>
                </a:ext>
              </a:extLst>
            </p:cNvPr>
            <p:cNvSpPr/>
            <p:nvPr/>
          </p:nvSpPr>
          <p:spPr>
            <a:xfrm>
              <a:off x="8367839" y="1923130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프레임워크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정보보호</a:t>
            </a:r>
            <a:r>
              <a:rPr lang="en-US" altLang="ko-KR" dirty="0"/>
              <a:t>, </a:t>
            </a:r>
            <a:r>
              <a:rPr lang="ko-KR" altLang="en-US" dirty="0" err="1"/>
              <a:t>비기능품질속성등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6" y="30692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바퀴를 다시 발명합니다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D636-017B-456C-8692-5CAA7591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섹터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19BAB-E42D-4C3F-8F80-E156F149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ko-KR" altLang="en-US"/>
              <a:t>서블릿 동작과정을 이해하고 문제점을 확인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 재사용은 어떤 관점으로 접근해야 하는지 이해</a:t>
            </a:r>
            <a:endParaRPr lang="en-US" altLang="ko-KR"/>
          </a:p>
          <a:p>
            <a:r>
              <a:rPr lang="ko-KR" altLang="en-US"/>
              <a:t>첫번째 추상화 대상을 정의</a:t>
            </a:r>
          </a:p>
        </p:txBody>
      </p:sp>
    </p:spTree>
    <p:extLst>
      <p:ext uri="{BB962C8B-B14F-4D97-AF65-F5344CB8AC3E}">
        <p14:creationId xmlns:p14="http://schemas.microsoft.com/office/powerpoint/2010/main" val="17629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F85F9-9573-4641-BFDE-EA660C24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88" y="1916464"/>
            <a:ext cx="3344584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ko-KR" altLang="en-US"/>
              <a:t>애자일</a:t>
            </a:r>
            <a:endParaRPr lang="en-US" altLang="ko-KR"/>
          </a:p>
          <a:p>
            <a:pPr lvl="1"/>
            <a:r>
              <a:rPr lang="en-US" altLang="ko-KR"/>
              <a:t>CI/CD, </a:t>
            </a:r>
            <a:r>
              <a:rPr lang="ko-KR" altLang="en-US"/>
              <a:t>데브옵스</a:t>
            </a:r>
            <a:endParaRPr lang="en-US" altLang="ko-KR"/>
          </a:p>
          <a:p>
            <a:pPr lvl="1"/>
            <a:r>
              <a:rPr lang="en-US" altLang="ko-KR"/>
              <a:t>MSA</a:t>
            </a:r>
          </a:p>
          <a:p>
            <a:pPr lvl="2"/>
            <a:r>
              <a:rPr lang="ko-KR" altLang="en-US"/>
              <a:t>도커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225</TotalTime>
  <Words>322</Words>
  <Application>Microsoft Office PowerPoint</Application>
  <PresentationFormat>와이드스크린</PresentationFormat>
  <Paragraphs>71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  <vt:lpstr>섹터1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133</cp:revision>
  <dcterms:created xsi:type="dcterms:W3CDTF">2021-03-05T04:40:46Z</dcterms:created>
  <dcterms:modified xsi:type="dcterms:W3CDTF">2021-06-24T04:39:06Z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