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300" r:id="rId3"/>
    <p:sldId id="301" r:id="rId4"/>
    <p:sldId id="306" r:id="rId5"/>
    <p:sldId id="303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캐릭터 셋 </a:t>
            </a:r>
            <a:r>
              <a:rPr lang="en-US" altLang="ko-KR"/>
              <a:t>:</a:t>
            </a:r>
            <a:r>
              <a:rPr lang="ko-KR" altLang="en-US"/>
              <a:t> 사람의 문자를 컴퓨터의 문자로 저장하기 위한 규칙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2141086" y="3804911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문자열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5582883" y="3804911"/>
            <a:ext cx="1026234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비트열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80438" y="4052776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3877660" y="3331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인코딩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DC315-F1E2-455B-9FAA-34FC1CAE7C6F}"/>
              </a:ext>
            </a:extLst>
          </p:cNvPr>
          <p:cNvSpPr txBox="1"/>
          <p:nvPr/>
        </p:nvSpPr>
        <p:spPr>
          <a:xfrm>
            <a:off x="3877661" y="4387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디코딩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54CC-CFF4-4453-A690-3E470EDD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36235-8637-4DFC-886E-3B024986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캐릭터 셋 문제가 발생하면 회복 불가능</a:t>
            </a:r>
            <a:endParaRPr lang="en-US" altLang="ko-KR"/>
          </a:p>
          <a:p>
            <a:pPr lvl="1"/>
            <a:r>
              <a:rPr lang="ko-KR" altLang="en-US"/>
              <a:t>베이스라인</a:t>
            </a:r>
            <a:r>
              <a:rPr lang="en-US" altLang="ko-KR"/>
              <a:t>(</a:t>
            </a:r>
            <a:r>
              <a:rPr lang="ko-KR" altLang="en-US"/>
              <a:t>산출물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DBMS / </a:t>
            </a:r>
            <a:r>
              <a:rPr lang="ko-KR" altLang="en-US"/>
              <a:t>네트워크 </a:t>
            </a:r>
            <a:r>
              <a:rPr lang="en-US" altLang="ko-KR"/>
              <a:t>/ </a:t>
            </a:r>
            <a:r>
              <a:rPr lang="ko-KR" altLang="en-US"/>
              <a:t>레거시</a:t>
            </a:r>
            <a:endParaRPr lang="en-US" altLang="ko-KR"/>
          </a:p>
          <a:p>
            <a:pPr lvl="1"/>
            <a:r>
              <a:rPr lang="ko-KR" altLang="en-US"/>
              <a:t>컨테이너</a:t>
            </a:r>
            <a:r>
              <a:rPr lang="en-US" altLang="ko-KR"/>
              <a:t>(JVM)</a:t>
            </a:r>
          </a:p>
          <a:p>
            <a:r>
              <a:rPr lang="ko-KR" altLang="en-US"/>
              <a:t>캐릭터 셋 기준은 반드시 정해야 함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개의 캐릭터 셋 만 사용</a:t>
            </a:r>
            <a:endParaRPr lang="en-US" altLang="ko-KR"/>
          </a:p>
          <a:p>
            <a:pPr lvl="1"/>
            <a:r>
              <a:rPr lang="ko-KR" altLang="en-US"/>
              <a:t>불가능할 경우 호환성이 있는 캐릭터 셋 기준 변환</a:t>
            </a:r>
            <a:endParaRPr lang="en-US" altLang="ko-KR"/>
          </a:p>
          <a:p>
            <a:pPr lvl="2"/>
            <a:r>
              <a:rPr lang="en-US" altLang="ko-KR"/>
              <a:t>EUC-KR (</a:t>
            </a:r>
            <a:r>
              <a:rPr lang="ko-KR" altLang="en-US"/>
              <a:t>인코딩</a:t>
            </a:r>
            <a:r>
              <a:rPr lang="en-US" altLang="ko-KR"/>
              <a:t>) </a:t>
            </a:r>
            <a:r>
              <a:rPr lang="ko-KR" altLang="en-US"/>
              <a:t>비트열 </a:t>
            </a:r>
            <a:r>
              <a:rPr lang="en-US" altLang="ko-KR"/>
              <a:t>(</a:t>
            </a:r>
            <a:r>
              <a:rPr lang="ko-KR" altLang="en-US"/>
              <a:t>디코딩</a:t>
            </a:r>
            <a:r>
              <a:rPr lang="en-US" altLang="ko-KR"/>
              <a:t>) UTF8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0C83-9C60-4E3E-8209-4543C54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774-8B61-4ACB-8DE7-CF20F04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베이스라인 </a:t>
            </a:r>
            <a:r>
              <a:rPr lang="en-US" altLang="ko-KR"/>
              <a:t>(</a:t>
            </a:r>
            <a:r>
              <a:rPr lang="ko-KR" altLang="en-US"/>
              <a:t>산출물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java, jsp, xml </a:t>
            </a:r>
            <a:r>
              <a:rPr lang="ko-KR" altLang="en-US"/>
              <a:t>등의 자원은 아스키코드 사용</a:t>
            </a:r>
            <a:endParaRPr lang="en-US" altLang="ko-KR"/>
          </a:p>
          <a:p>
            <a:pPr lvl="1"/>
            <a:r>
              <a:rPr lang="ko-KR" altLang="en-US"/>
              <a:t>파일 헤더에 캐릭터 셋 규칙 표현 </a:t>
            </a:r>
            <a:r>
              <a:rPr lang="en-US" altLang="ko-KR"/>
              <a:t>(xml, jsp, html)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CC6F5-234F-481A-8037-BDBBB753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70" y="3476302"/>
            <a:ext cx="3801005" cy="78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8FEC47-141B-4552-AED4-C8AB8CB4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70" y="4579363"/>
            <a:ext cx="6077798" cy="1533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ED9C3A-464E-4024-A0F9-A0B5CE572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22" y="3476568"/>
            <a:ext cx="281979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0C83-9C60-4E3E-8209-4543C54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774-8B61-4ACB-8DE7-CF20F04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DBMS, </a:t>
            </a:r>
            <a:r>
              <a:rPr lang="ko-KR" altLang="en-US"/>
              <a:t>네트워크</a:t>
            </a:r>
            <a:r>
              <a:rPr lang="en-US" altLang="ko-KR"/>
              <a:t>, </a:t>
            </a:r>
            <a:r>
              <a:rPr lang="ko-KR" altLang="en-US"/>
              <a:t>레거시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개의 캐릭터 셋 만 사용</a:t>
            </a:r>
            <a:endParaRPr lang="en-US" altLang="ko-KR"/>
          </a:p>
          <a:p>
            <a:pPr lvl="1"/>
            <a:r>
              <a:rPr lang="ko-KR" altLang="en-US"/>
              <a:t>불가능할 경우 호환성이 있는 캐릭터 셋 기준 변환</a:t>
            </a:r>
            <a:endParaRPr lang="en-US" altLang="ko-KR"/>
          </a:p>
          <a:p>
            <a:pPr lvl="2"/>
            <a:r>
              <a:rPr lang="en-US" altLang="ko-KR"/>
              <a:t>EUC-KR (</a:t>
            </a:r>
            <a:r>
              <a:rPr lang="ko-KR" altLang="en-US"/>
              <a:t>인코딩</a:t>
            </a:r>
            <a:r>
              <a:rPr lang="en-US" altLang="ko-KR"/>
              <a:t>) </a:t>
            </a:r>
            <a:r>
              <a:rPr lang="ko-KR" altLang="en-US"/>
              <a:t>비트열 </a:t>
            </a:r>
            <a:r>
              <a:rPr lang="en-US" altLang="ko-KR"/>
              <a:t>(</a:t>
            </a:r>
            <a:r>
              <a:rPr lang="ko-KR" altLang="en-US"/>
              <a:t>디코딩</a:t>
            </a:r>
            <a:r>
              <a:rPr lang="en-US" altLang="ko-KR"/>
              <a:t>) UTF8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E5B68-7235-4C22-8C07-26853E93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55798"/>
            <a:ext cx="7668695" cy="1086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C5D444-9E57-4796-BA74-96A3024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77196"/>
            <a:ext cx="6220693" cy="84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75858-9402-4A90-9661-7F042FE8F4CE}"/>
              </a:ext>
            </a:extLst>
          </p:cNvPr>
          <p:cNvSpPr txBox="1"/>
          <p:nvPr/>
        </p:nvSpPr>
        <p:spPr>
          <a:xfrm>
            <a:off x="1355859" y="3516868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5F5CD-B0F8-49BF-AFB9-1B8350458ADC}"/>
              </a:ext>
            </a:extLst>
          </p:cNvPr>
          <p:cNvSpPr txBox="1"/>
          <p:nvPr/>
        </p:nvSpPr>
        <p:spPr>
          <a:xfrm>
            <a:off x="1355859" y="507483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0C83-9C60-4E3E-8209-4543C54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</a:t>
            </a:r>
            <a:r>
              <a:rPr lang="en-US" altLang="ko-KR"/>
              <a:t>UTF8 </a:t>
            </a:r>
            <a:r>
              <a:rPr lang="ko-KR" altLang="en-US"/>
              <a:t>인코딩을 사용합니다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774-8B61-4ACB-8DE7-CF20F04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컨테이너</a:t>
            </a:r>
            <a:r>
              <a:rPr lang="en-US" altLang="ko-KR"/>
              <a:t> (JVM)</a:t>
            </a:r>
          </a:p>
          <a:p>
            <a:pPr lvl="1"/>
            <a:r>
              <a:rPr lang="ko-KR" altLang="en-US"/>
              <a:t>운영체제 기준</a:t>
            </a:r>
            <a:r>
              <a:rPr lang="en-US" altLang="ko-KR"/>
              <a:t>, </a:t>
            </a:r>
            <a:r>
              <a:rPr lang="ko-KR" altLang="en-US"/>
              <a:t>조정이 불가능 할 수도 있음</a:t>
            </a:r>
            <a:endParaRPr lang="en-US" altLang="ko-KR"/>
          </a:p>
          <a:p>
            <a:pPr lvl="1"/>
            <a:r>
              <a:rPr lang="ko-KR" altLang="en-US"/>
              <a:t>따라서 </a:t>
            </a:r>
            <a:r>
              <a:rPr lang="en-US" altLang="ko-KR"/>
              <a:t>UTF-8 </a:t>
            </a:r>
            <a:r>
              <a:rPr lang="ko-KR" altLang="en-US"/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53B08-8DBF-40DE-927D-C0FB531B4BEA}"/>
              </a:ext>
            </a:extLst>
          </p:cNvPr>
          <p:cNvSpPr txBox="1"/>
          <p:nvPr/>
        </p:nvSpPr>
        <p:spPr>
          <a:xfrm>
            <a:off x="1805499" y="3676979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926BA2-4CF1-4BDF-B490-A767DD7A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99" y="4196608"/>
            <a:ext cx="233395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431</TotalTime>
  <Words>168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우리는 UTF8 인코딩을 사용합니다.</vt:lpstr>
      <vt:lpstr>우리는 UTF8 인코딩을 사용합니다.</vt:lpstr>
      <vt:lpstr>우리는 UTF8 인코딩을 사용합니다.</vt:lpstr>
      <vt:lpstr>우리는 UTF8 인코딩을 사용합니다.</vt:lpstr>
      <vt:lpstr>우리는 UTF8 인코딩을 사용합니다.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185</cp:revision>
  <dcterms:created xsi:type="dcterms:W3CDTF">2021-03-05T04:40:46Z</dcterms:created>
  <dcterms:modified xsi:type="dcterms:W3CDTF">2021-06-09T06:53:11Z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