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5" r:id="rId3"/>
    <p:sldId id="284" r:id="rId4"/>
    <p:sldId id="277" r:id="rId5"/>
    <p:sldId id="257" r:id="rId6"/>
    <p:sldId id="290" r:id="rId7"/>
    <p:sldId id="285" r:id="rId8"/>
    <p:sldId id="291" r:id="rId9"/>
    <p:sldId id="282" r:id="rId10"/>
    <p:sldId id="29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47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79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05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78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공통기능을 추상화 하고 쉽게 사용할 수 있도록 구성합니다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2 </a:t>
            </a:r>
            <a:r>
              <a:rPr lang="ko-KR" altLang="en-US"/>
              <a:t>결과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첫번째 공통기능을 만듦</a:t>
            </a:r>
            <a:endParaRPr lang="en-US" altLang="ko-KR"/>
          </a:p>
          <a:p>
            <a:pPr lvl="2"/>
            <a:r>
              <a:rPr lang="en-US" altLang="ko-KR"/>
              <a:t>Box.java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5628347" y="4101043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5E98BA-DDA1-45BB-A16D-26EB7CDB5690}"/>
              </a:ext>
            </a:extLst>
          </p:cNvPr>
          <p:cNvSpPr/>
          <p:nvPr/>
        </p:nvSpPr>
        <p:spPr>
          <a:xfrm>
            <a:off x="1694977" y="4783821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 못함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4B2D4-C09A-4FF8-A6FE-F61096D4C3AC}"/>
              </a:ext>
            </a:extLst>
          </p:cNvPr>
          <p:cNvSpPr/>
          <p:nvPr/>
        </p:nvSpPr>
        <p:spPr>
          <a:xfrm>
            <a:off x="1694976" y="3578250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5C68-A979-435B-BED9-0D4A0CEE0CF5}"/>
              </a:ext>
            </a:extLst>
          </p:cNvPr>
          <p:cNvSpPr/>
          <p:nvPr/>
        </p:nvSpPr>
        <p:spPr>
          <a:xfrm>
            <a:off x="7766592" y="4101043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Board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2 </a:t>
            </a:r>
            <a:r>
              <a:rPr lang="ko-KR" altLang="en-US"/>
              <a:t>목표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/>
              <a:t>공통기능을 추상화하고 쉽게 사용할 수 있도록 구성합니다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공통기능</a:t>
            </a:r>
            <a:endParaRPr lang="en-US" altLang="ko-KR"/>
          </a:p>
          <a:p>
            <a:pPr lvl="2"/>
            <a:r>
              <a:rPr lang="ko-KR" altLang="en-US"/>
              <a:t>입력과 출력</a:t>
            </a:r>
            <a:endParaRPr lang="en-US" altLang="ko-KR"/>
          </a:p>
          <a:p>
            <a:pPr lvl="2"/>
            <a:r>
              <a:rPr lang="en-US" altLang="ko-KR"/>
              <a:t>HttpServletRequest.java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추상화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/>
              <a:t>Box.java</a:t>
            </a:r>
          </a:p>
          <a:p>
            <a:pPr lvl="1"/>
            <a:r>
              <a:rPr lang="ko-KR" altLang="en-US"/>
              <a:t>쉽게 사용</a:t>
            </a:r>
            <a:endParaRPr lang="en-US" altLang="ko-KR"/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BoxContext.</a:t>
            </a:r>
            <a:r>
              <a:rPr lang="en-US" altLang="ko-KR"/>
              <a:t>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실행환경에 영향받지 않는 </a:t>
            </a:r>
            <a:r>
              <a:rPr lang="ko-KR" altLang="en-US"/>
              <a:t>비즈니스로직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복잡하고 어려운 기능을 단순하게 표현하고 쉽게 사용할 수 있게 해주는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단순하게 표현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/>
              <a:t>interface</a:t>
            </a:r>
          </a:p>
          <a:p>
            <a:pPr lvl="1"/>
            <a:r>
              <a:rPr lang="ko-KR" altLang="en-US"/>
              <a:t>단순하게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틀만 표현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개발자의 생각을 줄임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추상화는 표현한 틀을 표현과 </a:t>
            </a:r>
            <a:r>
              <a:rPr lang="ko-KR" altLang="en-US" dirty="0"/>
              <a:t>구현을 분리 </a:t>
            </a:r>
            <a:r>
              <a:rPr lang="en-US" altLang="ko-KR" dirty="0"/>
              <a:t>: </a:t>
            </a:r>
            <a:r>
              <a:rPr lang="ko-KR" altLang="en-US" dirty="0"/>
              <a:t>위임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생각의 시간 줄임 </a:t>
            </a:r>
            <a:r>
              <a:rPr lang="en-US" altLang="ko-KR" dirty="0"/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18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/>
              <a:t>http://jidum.com/jidums/view.do?jidumId=312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(Aspect Oriented Programming, 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유틸클래스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비기능 품질 속성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37" y="3564689"/>
            <a:ext cx="5438497" cy="14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절반만 만들어진 실행 가능한 소프트웨어</a:t>
            </a:r>
            <a:endParaRPr lang="en-US" altLang="ko-KR"/>
          </a:p>
          <a:p>
            <a:pPr lvl="1"/>
            <a:r>
              <a:rPr lang="ko-KR" altLang="en-US"/>
              <a:t>추상화된 공통기능 </a:t>
            </a:r>
            <a:r>
              <a:rPr lang="en-US" altLang="ko-KR"/>
              <a:t>: </a:t>
            </a:r>
            <a:r>
              <a:rPr lang="ko-KR" altLang="en-US"/>
              <a:t>쉽게 표현하고 쉽게 사용</a:t>
            </a:r>
            <a:endParaRPr lang="en-US" altLang="ko-KR"/>
          </a:p>
          <a:p>
            <a:pPr lvl="1"/>
            <a:r>
              <a:rPr lang="ko-KR" altLang="en-US"/>
              <a:t>원할때 제공되는 </a:t>
            </a:r>
            <a:r>
              <a:rPr lang="en-US" altLang="ko-KR"/>
              <a:t>: AOP</a:t>
            </a:r>
          </a:p>
          <a:p>
            <a:pPr lvl="1"/>
            <a:r>
              <a:rPr lang="ko-KR" altLang="en-US"/>
              <a:t>절반만 만들어진 실행가능한 소프트웨어</a:t>
            </a:r>
            <a:endParaRPr lang="en-US" altLang="ko-KR"/>
          </a:p>
          <a:p>
            <a:pPr marL="506412" lvl="2" indent="0">
              <a:buNone/>
            </a:pPr>
            <a:r>
              <a:rPr lang="en-US" altLang="ko-KR"/>
              <a:t>: </a:t>
            </a:r>
            <a:r>
              <a:rPr lang="ko-KR" altLang="en-US"/>
              <a:t>나머지 절반인 비즈니스로직에 집중할 수 있도록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쉽게 표현</a:t>
            </a:r>
            <a:endParaRPr lang="en-US" altLang="ko-KR"/>
          </a:p>
          <a:p>
            <a:pPr lvl="1"/>
            <a:r>
              <a:rPr lang="en-US" altLang="ko-KR"/>
              <a:t>Box.java</a:t>
            </a:r>
          </a:p>
          <a:p>
            <a:pPr lvl="2"/>
            <a:r>
              <a:rPr lang="en-US" altLang="ko-KR"/>
              <a:t>put(), set() </a:t>
            </a:r>
            <a:r>
              <a:rPr lang="ko-KR" altLang="en-US"/>
              <a:t>표현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640C8B-A254-43CA-80B5-0883D14C8CF2}"/>
              </a:ext>
            </a:extLst>
          </p:cNvPr>
          <p:cNvSpPr/>
          <p:nvPr/>
        </p:nvSpPr>
        <p:spPr>
          <a:xfrm>
            <a:off x="5585890" y="2842867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7136760" y="3704533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E25080-4932-4786-B8D5-051794DA632A}"/>
              </a:ext>
            </a:extLst>
          </p:cNvPr>
          <p:cNvSpPr/>
          <p:nvPr/>
        </p:nvSpPr>
        <p:spPr>
          <a:xfrm>
            <a:off x="5585891" y="2034116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표현된 기능을 구현</a:t>
            </a:r>
            <a:endParaRPr lang="en-US" altLang="ko-KR"/>
          </a:p>
          <a:p>
            <a:pPr lvl="1"/>
            <a:r>
              <a:rPr lang="en-US" altLang="ko-KR"/>
              <a:t>BoxHttp.java</a:t>
            </a:r>
          </a:p>
          <a:p>
            <a:pPr lvl="2"/>
            <a:r>
              <a:rPr lang="en-US" altLang="ko-KR"/>
              <a:t>put(),</a:t>
            </a:r>
            <a:r>
              <a:rPr lang="ko-KR" altLang="en-US"/>
              <a:t> </a:t>
            </a:r>
            <a:r>
              <a:rPr lang="en-US" altLang="ko-KR"/>
              <a:t>set()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7136760" y="3704533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01B90-A402-4090-9545-B7ACA4517BA1}"/>
              </a:ext>
            </a:extLst>
          </p:cNvPr>
          <p:cNvSpPr/>
          <p:nvPr/>
        </p:nvSpPr>
        <p:spPr>
          <a:xfrm>
            <a:off x="7987429" y="4476466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BA70C-6A7C-4D00-AC35-91549545F78E}"/>
              </a:ext>
            </a:extLst>
          </p:cNvPr>
          <p:cNvSpPr/>
          <p:nvPr/>
        </p:nvSpPr>
        <p:spPr>
          <a:xfrm>
            <a:off x="5585890" y="2842867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327A61-30D1-4250-8B8A-609C17AC3471}"/>
              </a:ext>
            </a:extLst>
          </p:cNvPr>
          <p:cNvSpPr/>
          <p:nvPr/>
        </p:nvSpPr>
        <p:spPr>
          <a:xfrm>
            <a:off x="5585891" y="2034116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환경에 영향받지 않도록</a:t>
            </a:r>
            <a:endParaRPr lang="en-US" altLang="ko-KR"/>
          </a:p>
          <a:p>
            <a:pPr lvl="2"/>
            <a:r>
              <a:rPr lang="en-US" altLang="ko-KR"/>
              <a:t>WAS </a:t>
            </a:r>
            <a:r>
              <a:rPr lang="ko-KR" altLang="en-US"/>
              <a:t>에 의존적이지 않은</a:t>
            </a:r>
            <a:endParaRPr lang="en-US" altLang="ko-KR"/>
          </a:p>
          <a:p>
            <a:pPr lvl="1"/>
            <a:r>
              <a:rPr lang="en-US" altLang="ko-KR"/>
              <a:t>BoxLocal.java</a:t>
            </a:r>
          </a:p>
          <a:p>
            <a:pPr lvl="2"/>
            <a:r>
              <a:rPr lang="en-US" altLang="ko-KR"/>
              <a:t>put(), set()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7136760" y="3704533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01B90-A402-4090-9545-B7ACA4517BA1}"/>
              </a:ext>
            </a:extLst>
          </p:cNvPr>
          <p:cNvSpPr/>
          <p:nvPr/>
        </p:nvSpPr>
        <p:spPr>
          <a:xfrm>
            <a:off x="7987429" y="4476466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6B392-13D4-45A8-8E35-357162E75BFB}"/>
              </a:ext>
            </a:extLst>
          </p:cNvPr>
          <p:cNvSpPr/>
          <p:nvPr/>
        </p:nvSpPr>
        <p:spPr>
          <a:xfrm>
            <a:off x="7987428" y="5248399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BoxLocal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5E98BA-DDA1-45BB-A16D-26EB7CDB5690}"/>
              </a:ext>
            </a:extLst>
          </p:cNvPr>
          <p:cNvSpPr/>
          <p:nvPr/>
        </p:nvSpPr>
        <p:spPr>
          <a:xfrm>
            <a:off x="1654516" y="5245067"/>
            <a:ext cx="2916503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 못함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75D45-1B68-4B82-964B-FD28213352A9}"/>
              </a:ext>
            </a:extLst>
          </p:cNvPr>
          <p:cNvSpPr/>
          <p:nvPr/>
        </p:nvSpPr>
        <p:spPr>
          <a:xfrm>
            <a:off x="5097933" y="5245067"/>
            <a:ext cx="13988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AB55C-E817-4177-BACF-2102C58803CA}"/>
              </a:ext>
            </a:extLst>
          </p:cNvPr>
          <p:cNvSpPr/>
          <p:nvPr/>
        </p:nvSpPr>
        <p:spPr>
          <a:xfrm>
            <a:off x="5585890" y="2842867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4B2D4-C09A-4FF8-A6FE-F61096D4C3AC}"/>
              </a:ext>
            </a:extLst>
          </p:cNvPr>
          <p:cNvSpPr/>
          <p:nvPr/>
        </p:nvSpPr>
        <p:spPr>
          <a:xfrm>
            <a:off x="5585891" y="2034116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원할때 제공되는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BoxContext.java</a:t>
            </a:r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/>
              <a:t>종료 </a:t>
            </a:r>
            <a:r>
              <a:rPr lang="en-US" altLang="ko-KR"/>
              <a:t>: remove()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멤버 객체로 </a:t>
            </a:r>
            <a:r>
              <a:rPr lang="en-US" altLang="ko-KR">
                <a:solidFill>
                  <a:srgbClr val="FF0000"/>
                </a:solidFill>
              </a:rPr>
              <a:t>ThreadLocal </a:t>
            </a:r>
            <a:r>
              <a:rPr lang="ko-KR" altLang="en-US">
                <a:solidFill>
                  <a:srgbClr val="FF0000"/>
                </a:solidFill>
              </a:rPr>
              <a:t>구성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33" y="2165237"/>
            <a:ext cx="3435466" cy="30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1581</TotalTime>
  <Words>314</Words>
  <Application>Microsoft Office PowerPoint</Application>
  <PresentationFormat>와이드스크린</PresentationFormat>
  <Paragraphs>94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다이아몬드 눈금 16x9</vt:lpstr>
      <vt:lpstr>백엔드 프레임워크 만들기</vt:lpstr>
      <vt:lpstr>섹터2 목표</vt:lpstr>
      <vt:lpstr>추상화</vt:lpstr>
      <vt:lpstr>AOP http://jidum.com/jidums/view.do?jidumId=312</vt:lpstr>
      <vt:lpstr>프레임워크</vt:lpstr>
      <vt:lpstr>추상화된 공통기능이 원할때 제공되는</vt:lpstr>
      <vt:lpstr>추상화된 공통기능이 원할때 제공되는</vt:lpstr>
      <vt:lpstr>추상화된 공통기능이 원할때 제공되는</vt:lpstr>
      <vt:lpstr>추상화된 공통기능이 원할때 제공되는</vt:lpstr>
      <vt:lpstr>섹터2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123</cp:revision>
  <dcterms:created xsi:type="dcterms:W3CDTF">2021-03-05T04:40:46Z</dcterms:created>
  <dcterms:modified xsi:type="dcterms:W3CDTF">2021-06-25T04:56:08Z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