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1" r:id="rId2"/>
    <p:sldId id="285" r:id="rId3"/>
    <p:sldId id="288" r:id="rId4"/>
    <p:sldId id="290" r:id="rId5"/>
    <p:sldId id="292" r:id="rId6"/>
    <p:sldId id="293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23일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23일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23일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23일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23일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23일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23일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23일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23일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23일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23일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IoC, DI </a:t>
            </a:r>
            <a:r>
              <a:rPr lang="ko-KR" altLang="en-US"/>
              <a:t>실행 비용을 개선합니다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IoC</a:t>
            </a:r>
          </a:p>
          <a:p>
            <a:pPr lvl="1"/>
            <a:r>
              <a:rPr lang="ko-KR" altLang="en-US"/>
              <a:t>개발자의 코드가 아닌 프레임워크에서 서비스를 실행해주는 기능</a:t>
            </a:r>
            <a:endParaRPr lang="en-US" altLang="ko-KR"/>
          </a:p>
          <a:p>
            <a:pPr lvl="1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MasterController.</a:t>
            </a:r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executeService(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"exeWrite"</a:t>
            </a:r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/>
          </a:p>
          <a:p>
            <a:pPr lvl="1"/>
            <a:r>
              <a:rPr lang="ko-KR" altLang="en-US"/>
              <a:t>서비스키 </a:t>
            </a:r>
            <a:r>
              <a:rPr lang="en-US" altLang="ko-KR"/>
              <a:t>= </a:t>
            </a:r>
            <a:r>
              <a:rPr lang="ko-KR" altLang="en-US"/>
              <a:t>개발자코드 </a:t>
            </a:r>
            <a:r>
              <a:rPr lang="en-US" altLang="ko-KR"/>
              <a:t>+ AOP </a:t>
            </a:r>
            <a:r>
              <a:rPr lang="ko-KR" altLang="en-US"/>
              <a:t>자원 </a:t>
            </a:r>
            <a:r>
              <a:rPr lang="en-US" altLang="ko-KR"/>
              <a:t>+ </a:t>
            </a:r>
            <a:r>
              <a:rPr lang="ko-KR" altLang="en-US"/>
              <a:t>동적바인딩</a:t>
            </a:r>
            <a:r>
              <a:rPr lang="en-US" altLang="ko-KR"/>
              <a:t>(</a:t>
            </a:r>
            <a:r>
              <a:rPr lang="ko-KR" altLang="en-US"/>
              <a:t>클래스로더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서비스키 </a:t>
            </a:r>
            <a:r>
              <a:rPr lang="en-US" altLang="ko-KR"/>
              <a:t>= </a:t>
            </a:r>
            <a:r>
              <a:rPr lang="ko-KR" altLang="en-US"/>
              <a:t>서비스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9824E-A4E4-49CE-B33F-88500DE2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IoC, DI </a:t>
            </a:r>
            <a:r>
              <a:rPr lang="ko-KR" altLang="en-US"/>
              <a:t>실행 비용을 개선합니다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BDC98-947C-4762-98F4-1FD7FA63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개발자코드 </a:t>
            </a:r>
            <a:endParaRPr lang="en-US" altLang="ko-KR"/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MasterController.</a:t>
            </a:r>
            <a:r>
              <a:rPr lang="en-US" altLang="ko-KR" sz="1600" i="1">
                <a:solidFill>
                  <a:srgbClr val="000000"/>
                </a:solidFill>
                <a:latin typeface="Consolas" panose="020B0609020204030204" pitchFamily="49" charset="0"/>
              </a:rPr>
              <a:t>executeService(</a:t>
            </a:r>
            <a:r>
              <a:rPr lang="en-US" altLang="ko-KR" sz="1600" i="1">
                <a:solidFill>
                  <a:srgbClr val="2A00FF"/>
                </a:solidFill>
                <a:latin typeface="Consolas" panose="020B0609020204030204" pitchFamily="49" charset="0"/>
              </a:rPr>
              <a:t>"exeWrite"</a:t>
            </a:r>
            <a:r>
              <a:rPr lang="en-US" altLang="ko-KR" sz="16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execute(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"exeWrite"</a:t>
            </a:r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A0F133-B312-4309-9EB5-02C3442CC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912" y="3357575"/>
            <a:ext cx="5540869" cy="22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9824E-A4E4-49CE-B33F-88500DE2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IoC, DI </a:t>
            </a:r>
            <a:r>
              <a:rPr lang="ko-KR" altLang="en-US"/>
              <a:t>실행 비용을 개선합니다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BDC98-947C-4762-98F4-1FD7FA63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AOP </a:t>
            </a:r>
            <a:r>
              <a:rPr lang="ko-KR" altLang="en-US"/>
              <a:t>자원 </a:t>
            </a:r>
            <a:endParaRPr lang="en-US" altLang="ko-KR"/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ThreadLoacl</a:t>
            </a:r>
            <a:endParaRPr lang="en-US" altLang="ko-KR" sz="1600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BoxContext, TransactionContext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30630C-5AAF-407D-9962-A882F3EAA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365" y="2334799"/>
            <a:ext cx="4635460" cy="33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9824E-A4E4-49CE-B33F-88500DE2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IoC, DI </a:t>
            </a:r>
            <a:r>
              <a:rPr lang="ko-KR" altLang="en-US"/>
              <a:t>실행 비용을 개선합니다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BDC98-947C-4762-98F4-1FD7FA63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동적바인딩</a:t>
            </a:r>
            <a:endParaRPr lang="en-US" altLang="ko-KR"/>
          </a:p>
          <a:p>
            <a:pPr lvl="1"/>
            <a:r>
              <a:rPr lang="en-US" altLang="ko-KR"/>
              <a:t>Class</a:t>
            </a:r>
          </a:p>
          <a:p>
            <a:pPr lvl="1"/>
            <a:r>
              <a:rPr lang="en-US" altLang="ko-KR"/>
              <a:t>Object</a:t>
            </a:r>
          </a:p>
          <a:p>
            <a:pPr lvl="1"/>
            <a:r>
              <a:rPr lang="en-US" altLang="ko-KR"/>
              <a:t>Annontation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617308-0CB0-4694-B59C-55BF2848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1" y="2599831"/>
            <a:ext cx="4827582" cy="1286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AF4E56-F232-4FC8-A1AB-4EF84091C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676" y="5258652"/>
            <a:ext cx="6074118" cy="3964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0E297F-805C-4A28-81CD-F2CAA11744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263"/>
          <a:stretch/>
        </p:blipFill>
        <p:spPr>
          <a:xfrm>
            <a:off x="5836104" y="4311828"/>
            <a:ext cx="3586814" cy="5211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A8CFE4-093D-4718-B393-B43BDD3C1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104" y="1903442"/>
            <a:ext cx="4359914" cy="44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9824E-A4E4-49CE-B33F-88500DE2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IoC, DI </a:t>
            </a:r>
            <a:r>
              <a:rPr lang="ko-KR" altLang="en-US"/>
              <a:t>실행 비용을 개선합니다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BDC98-947C-4762-98F4-1FD7FA63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동적바인딩</a:t>
            </a:r>
            <a:endParaRPr lang="en-US" altLang="ko-KR"/>
          </a:p>
          <a:p>
            <a:pPr lvl="1"/>
            <a:r>
              <a:rPr lang="ko-KR" altLang="en-US"/>
              <a:t>캐쉬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62B505-3EAE-4F59-A5BF-D68333C4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95" y="3032930"/>
            <a:ext cx="6210923" cy="11596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1A38D8-08BF-446B-B741-1BFA6B9A4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695" y="4310625"/>
            <a:ext cx="9002610" cy="15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5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9824E-A4E4-49CE-B33F-88500DE2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IoC, DI </a:t>
            </a:r>
            <a:r>
              <a:rPr lang="ko-KR" altLang="en-US"/>
              <a:t>실행 비용을 개선합니다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BDC98-947C-4762-98F4-1FD7FA63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동적바인딩</a:t>
            </a:r>
            <a:endParaRPr lang="en-US" altLang="ko-KR"/>
          </a:p>
          <a:p>
            <a:pPr lvl="1"/>
            <a:r>
              <a:rPr lang="ko-KR" altLang="en-US"/>
              <a:t>리로드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FF537C-4010-4301-B0AE-9BB867DCB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9"/>
          <a:stretch/>
        </p:blipFill>
        <p:spPr>
          <a:xfrm>
            <a:off x="1709252" y="3115433"/>
            <a:ext cx="6944694" cy="267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559</TotalTime>
  <Words>96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다이아몬드 눈금 16x9</vt:lpstr>
      <vt:lpstr>IoC, DI 실행 비용을 개선합니다.</vt:lpstr>
      <vt:lpstr>IoC, DI 실행 비용을 개선합니다.</vt:lpstr>
      <vt:lpstr>IoC, DI 실행 비용을 개선합니다.</vt:lpstr>
      <vt:lpstr>IoC, DI 실행 비용을 개선합니다.</vt:lpstr>
      <vt:lpstr>IoC, DI 실행 비용을 개선합니다.</vt:lpstr>
      <vt:lpstr>IoC, DI 실행 비용을 개선합니다.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290</cp:revision>
  <dcterms:created xsi:type="dcterms:W3CDTF">2021-03-05T04:40:46Z</dcterms:created>
  <dcterms:modified xsi:type="dcterms:W3CDTF">2021-06-23T03:26:29Z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