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5" r:id="rId3"/>
    <p:sldId id="277" r:id="rId4"/>
    <p:sldId id="271" r:id="rId5"/>
    <p:sldId id="257" r:id="rId6"/>
    <p:sldId id="276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/>
              <a:t>추상화는 복잡하고 어려운 기능을 쉽게 표현하고 사용할 수 있게 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/>
              <a:t>추상화는 복잡하고 어려운 기능을 쉽게 표현하고 사용할 수 있게 해주는 기법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/>
              <a:t>쉽게 표현</a:t>
            </a:r>
            <a:endParaRPr lang="en-US" altLang="ko-KR"/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abstract class, </a:t>
            </a:r>
            <a:r>
              <a:rPr lang="en-US" altLang="ko-KR"/>
              <a:t>extends (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단일 상속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/>
              <a:t>interface, implements (</a:t>
            </a:r>
            <a:r>
              <a:rPr lang="ko-KR" altLang="en-US"/>
              <a:t>다중 구현</a:t>
            </a:r>
            <a:r>
              <a:rPr lang="en-US" altLang="ko-KR"/>
              <a:t>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/>
              <a:t>쉽게 사용</a:t>
            </a:r>
            <a:endParaRPr lang="en-US" altLang="ko-KR"/>
          </a:p>
          <a:p>
            <a:pPr lvl="1"/>
            <a:r>
              <a:rPr lang="ko-KR" altLang="en-US"/>
              <a:t>표현은 먼저 구현은 나중에 </a:t>
            </a:r>
            <a:r>
              <a:rPr lang="en-US" altLang="ko-KR"/>
              <a:t>: </a:t>
            </a:r>
            <a:r>
              <a:rPr lang="ko-KR" altLang="en-US"/>
              <a:t>위임</a:t>
            </a:r>
            <a:r>
              <a:rPr lang="en-US" altLang="ko-KR"/>
              <a:t>, </a:t>
            </a:r>
            <a:r>
              <a:rPr lang="ko-KR" altLang="en-US"/>
              <a:t>상속</a:t>
            </a:r>
            <a:r>
              <a:rPr lang="en-US" altLang="ko-KR"/>
              <a:t>, </a:t>
            </a:r>
            <a:r>
              <a:rPr lang="ko-KR" altLang="en-US"/>
              <a:t>구현</a:t>
            </a:r>
            <a:endParaRPr lang="en-US" altLang="ko-KR"/>
          </a:p>
          <a:p>
            <a:pPr lvl="1"/>
            <a:r>
              <a:rPr lang="ko-KR" altLang="en-US"/>
              <a:t>생각할 시간을 줄임 </a:t>
            </a:r>
            <a:r>
              <a:rPr lang="en-US" altLang="ko-KR"/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정보은닉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캡슐화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AOP (Aspect Oriented Programming)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ko-KR"/>
              <a:t>AOP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관점지향프로그래밍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쉽게 사용할 수 있도록 제공하는 기법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출럭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트랜젝션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비기능 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846C9-D6F7-4697-9100-11D44D0E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99" y="3162765"/>
            <a:ext cx="7722645" cy="20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추상화 </a:t>
            </a:r>
            <a:r>
              <a:rPr lang="en-US" altLang="ko-KR"/>
              <a:t>+ AOP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프레임워크 </a:t>
            </a:r>
            <a:r>
              <a:rPr lang="en-US" altLang="ko-KR"/>
              <a:t>: </a:t>
            </a:r>
            <a:r>
              <a:rPr lang="ko-KR" altLang="en-US"/>
              <a:t>절반만 만들어진 동작하는 소프트웨어</a:t>
            </a:r>
            <a:endParaRPr lang="en-US" altLang="ko-KR"/>
          </a:p>
          <a:p>
            <a:pPr lvl="1"/>
            <a:r>
              <a:rPr lang="ko-KR" altLang="en-US"/>
              <a:t>절반만 만들어진 </a:t>
            </a:r>
            <a:r>
              <a:rPr lang="en-US" altLang="ko-KR"/>
              <a:t>: </a:t>
            </a:r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트랜젝션</a:t>
            </a:r>
            <a:r>
              <a:rPr lang="en-US" altLang="ko-KR"/>
              <a:t>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 등 공통 기능</a:t>
            </a:r>
            <a:endParaRPr lang="en-US" altLang="ko-KR"/>
          </a:p>
          <a:p>
            <a:pPr lvl="1"/>
            <a:r>
              <a:rPr lang="ko-KR" altLang="en-US"/>
              <a:t>동작하는 소프트웨어 </a:t>
            </a:r>
            <a:r>
              <a:rPr lang="en-US" altLang="ko-KR"/>
              <a:t>: </a:t>
            </a:r>
            <a:r>
              <a:rPr lang="ko-KR" altLang="en-US"/>
              <a:t>공통 기능이 쉽게 이해되고 사용할 수 있게 </a:t>
            </a:r>
            <a:r>
              <a:rPr lang="en-US" altLang="ko-KR"/>
              <a:t>AOP </a:t>
            </a:r>
            <a:r>
              <a:rPr lang="ko-KR" altLang="en-US"/>
              <a:t>관점 제공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공통기능 추상화 </a:t>
            </a:r>
            <a:r>
              <a:rPr lang="en-US" altLang="ko-KR"/>
              <a:t>+ AOP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프레임워크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ThreadLocal.java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횡단관점으로 제공하는 유틸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생성 </a:t>
            </a:r>
            <a:r>
              <a:rPr lang="en-US" altLang="ko-KR"/>
              <a:t>: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set()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/>
              <a:t>get()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종료 </a:t>
            </a:r>
            <a:r>
              <a:rPr lang="en-US" altLang="ko-KR"/>
              <a:t>: remove()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23973-44E2-4E49-BEC5-F856D1A3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20" y="2103121"/>
            <a:ext cx="4299980" cy="38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altLang="ko-KR"/>
              <a:t>AOP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관점지향프로그래밍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http://jidum.com/jidums/view.do?jidumId=312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53</TotalTime>
  <Words>185</Words>
  <Application>Microsoft Office PowerPoint</Application>
  <PresentationFormat>와이드스크린</PresentationFormat>
  <Paragraphs>38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백엔드 프레임워크 만들기</vt:lpstr>
      <vt:lpstr>추상화</vt:lpstr>
      <vt:lpstr>AOP (Aspect Oriented Programming)</vt:lpstr>
      <vt:lpstr>공통기능 추상화 + AOP = 프레임워크</vt:lpstr>
      <vt:lpstr>공통기능 추상화 + AOP = 프레임워크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38</cp:revision>
  <dcterms:created xsi:type="dcterms:W3CDTF">2021-03-05T04:40:46Z</dcterms:created>
  <dcterms:modified xsi:type="dcterms:W3CDTF">2021-03-17T07:13:09Z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