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86" r:id="rId3"/>
    <p:sldId id="271" r:id="rId4"/>
    <p:sldId id="287" r:id="rId5"/>
    <p:sldId id="288" r:id="rId6"/>
    <p:sldId id="289" r:id="rId7"/>
    <p:sldId id="292" r:id="rId8"/>
    <p:sldId id="291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91" d="100"/>
          <a:sy n="91" d="100"/>
        </p:scale>
        <p:origin x="76" y="11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7월 12일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7월 12일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7월 12일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7월 12일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7월 12일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7월 12일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7월 12일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7월 12일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7월 12일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7월 12일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7월 12일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 공통 기능을 재사용할 수 있는</a:t>
            </a: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IoC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DI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구현합니다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섹터</a:t>
            </a:r>
            <a:r>
              <a:rPr lang="en-US" altLang="ko-KR" dirty="0"/>
              <a:t>4 </a:t>
            </a:r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IoC </a:t>
            </a:r>
            <a:r>
              <a:rPr lang="ko-KR" altLang="en-US" dirty="0"/>
              <a:t>와 </a:t>
            </a:r>
            <a:r>
              <a:rPr lang="en-US" altLang="ko-KR" dirty="0"/>
              <a:t>DI </a:t>
            </a:r>
            <a:r>
              <a:rPr lang="ko-KR" altLang="en-US" dirty="0"/>
              <a:t>개념을 이해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개발자가 만든 공통기능을 쉽게 사용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개발자의 공통기능 </a:t>
            </a:r>
            <a:r>
              <a:rPr lang="en-US" altLang="ko-KR" dirty="0">
                <a:solidFill>
                  <a:srgbClr val="FF0000"/>
                </a:solidFill>
              </a:rPr>
              <a:t>= </a:t>
            </a:r>
            <a:r>
              <a:rPr lang="ko-KR" altLang="en-US" dirty="0">
                <a:solidFill>
                  <a:srgbClr val="FF0000"/>
                </a:solidFill>
              </a:rPr>
              <a:t>서비스 코드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IoC </a:t>
            </a:r>
            <a:r>
              <a:rPr lang="ko-KR" altLang="en-US" dirty="0"/>
              <a:t>와 </a:t>
            </a:r>
            <a:r>
              <a:rPr lang="en-US" altLang="ko-KR" dirty="0"/>
              <a:t>DI </a:t>
            </a:r>
            <a:r>
              <a:rPr lang="ko-KR" altLang="en-US" dirty="0"/>
              <a:t>기능 구현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MasterController.execute</a:t>
            </a:r>
            <a:r>
              <a:rPr lang="en-US" altLang="ko-KR" dirty="0">
                <a:solidFill>
                  <a:srgbClr val="FF0000"/>
                </a:solidFill>
              </a:rPr>
              <a:t>("</a:t>
            </a:r>
            <a:r>
              <a:rPr lang="en-US" altLang="ko-KR" dirty="0" err="1">
                <a:solidFill>
                  <a:srgbClr val="FF0000"/>
                </a:solidFill>
              </a:rPr>
              <a:t>callList</a:t>
            </a:r>
            <a:r>
              <a:rPr lang="en-US" altLang="ko-KR" dirty="0">
                <a:solidFill>
                  <a:srgbClr val="FF0000"/>
                </a:solidFill>
              </a:rPr>
              <a:t>")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914A29-F271-47DF-8443-C000B83EA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546" y="2053867"/>
            <a:ext cx="4216560" cy="26190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2DEF11-8BE9-42D1-AFD8-DD5F549EE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546" y="577976"/>
            <a:ext cx="3441009" cy="97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6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공통기능 재사용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공통기능 재사용</a:t>
            </a:r>
            <a:endParaRPr lang="en-US" altLang="ko-KR" dirty="0"/>
          </a:p>
          <a:p>
            <a:pPr lvl="1"/>
            <a:r>
              <a:rPr lang="ko-KR" altLang="en-US" dirty="0"/>
              <a:t>파라메터</a:t>
            </a:r>
            <a:endParaRPr lang="en-US" altLang="ko-KR" dirty="0"/>
          </a:p>
          <a:p>
            <a:pPr lvl="1"/>
            <a:r>
              <a:rPr lang="ko-KR" altLang="en-US" dirty="0" err="1"/>
              <a:t>맴버객체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ko-KR" altLang="en-US" dirty="0"/>
              <a:t>전역객체</a:t>
            </a:r>
            <a:r>
              <a:rPr lang="en-US" altLang="ko-KR" dirty="0"/>
              <a:t>(static)</a:t>
            </a:r>
          </a:p>
          <a:p>
            <a:pPr lvl="1"/>
            <a:r>
              <a:rPr lang="en-US" altLang="ko-KR" dirty="0" err="1"/>
              <a:t>ThreadLocal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재사용은 컴파일이 필요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A </a:t>
            </a:r>
            <a:r>
              <a:rPr lang="ko-KR" altLang="en-US" dirty="0"/>
              <a:t>에서 </a:t>
            </a:r>
            <a:r>
              <a:rPr lang="en-US" altLang="ko-KR" dirty="0"/>
              <a:t>B </a:t>
            </a:r>
            <a:r>
              <a:rPr lang="ko-KR" altLang="en-US" dirty="0"/>
              <a:t>의 기능을 사용하기 위해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9B905A-0043-4110-9D18-C7F71F508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546" y="2053867"/>
            <a:ext cx="4216560" cy="26190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89DB6C-09FD-4EAE-9500-59C2E1032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546" y="577976"/>
            <a:ext cx="3441009" cy="97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주입</a:t>
            </a:r>
            <a:r>
              <a:rPr lang="en-US" altLang="ko-KR" dirty="0"/>
              <a:t>, </a:t>
            </a:r>
            <a:r>
              <a:rPr lang="ko-KR" altLang="en-US" dirty="0"/>
              <a:t>의존</a:t>
            </a:r>
            <a:r>
              <a:rPr lang="en-US" altLang="ko-KR" dirty="0"/>
              <a:t>, </a:t>
            </a:r>
            <a:r>
              <a:rPr lang="ko-KR" altLang="en-US" dirty="0"/>
              <a:t>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A </a:t>
            </a:r>
            <a:r>
              <a:rPr lang="ko-KR" altLang="en-US" dirty="0"/>
              <a:t>에 </a:t>
            </a:r>
            <a:r>
              <a:rPr lang="en-US" altLang="ko-KR" dirty="0"/>
              <a:t>B </a:t>
            </a:r>
            <a:r>
              <a:rPr lang="ko-KR" altLang="en-US" dirty="0"/>
              <a:t>를 주입한다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</a:t>
            </a:r>
            <a:r>
              <a:rPr lang="ko-KR" altLang="en-US" dirty="0"/>
              <a:t>를 사용할 수 있도록 </a:t>
            </a:r>
            <a:r>
              <a:rPr lang="ko-KR" altLang="en-US" dirty="0">
                <a:solidFill>
                  <a:srgbClr val="FF0000"/>
                </a:solidFill>
              </a:rPr>
              <a:t>준비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A </a:t>
            </a:r>
            <a:r>
              <a:rPr lang="ko-KR" altLang="en-US" dirty="0"/>
              <a:t>가 </a:t>
            </a:r>
            <a:r>
              <a:rPr lang="en-US" altLang="ko-KR" dirty="0"/>
              <a:t>B </a:t>
            </a:r>
            <a:r>
              <a:rPr lang="ko-KR" altLang="en-US" dirty="0"/>
              <a:t>에 의존한다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</a:t>
            </a:r>
            <a:r>
              <a:rPr lang="ko-KR" altLang="en-US" dirty="0"/>
              <a:t>의 기능을 </a:t>
            </a:r>
            <a:r>
              <a:rPr lang="ko-KR" altLang="en-US" dirty="0">
                <a:solidFill>
                  <a:srgbClr val="FF0000"/>
                </a:solidFill>
              </a:rPr>
              <a:t>실행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 </a:t>
            </a:r>
            <a:r>
              <a:rPr lang="ko-KR" altLang="en-US" dirty="0"/>
              <a:t>가 </a:t>
            </a:r>
            <a:r>
              <a:rPr lang="en-US" altLang="ko-KR" dirty="0"/>
              <a:t>B </a:t>
            </a:r>
            <a:r>
              <a:rPr lang="ko-KR" altLang="en-US" dirty="0"/>
              <a:t>를 제어한다</a:t>
            </a:r>
            <a:r>
              <a:rPr lang="en-US" altLang="ko-KR" dirty="0"/>
              <a:t>. (</a:t>
            </a:r>
            <a:r>
              <a:rPr lang="ko-KR" altLang="en-US" dirty="0"/>
              <a:t>재사용한다</a:t>
            </a:r>
            <a:r>
              <a:rPr lang="en-US" altLang="ko-KR" dirty="0"/>
              <a:t>.)</a:t>
            </a:r>
          </a:p>
          <a:p>
            <a:pPr lvl="1"/>
            <a:r>
              <a:rPr lang="en-US" altLang="ko-KR" dirty="0"/>
              <a:t>B 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FF0000"/>
                </a:solidFill>
              </a:rPr>
              <a:t>준비</a:t>
            </a:r>
            <a:r>
              <a:rPr lang="ko-KR" altLang="en-US" dirty="0"/>
              <a:t>하고</a:t>
            </a:r>
            <a:endParaRPr lang="en-US" altLang="ko-KR" dirty="0"/>
          </a:p>
          <a:p>
            <a:pPr lvl="1"/>
            <a:r>
              <a:rPr lang="en-US" altLang="ko-KR" dirty="0"/>
              <a:t>B 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FF0000"/>
                </a:solidFill>
              </a:rPr>
              <a:t>실행</a:t>
            </a:r>
            <a:r>
              <a:rPr lang="ko-KR" altLang="en-US" dirty="0"/>
              <a:t>하고</a:t>
            </a:r>
            <a:endParaRPr lang="en-US" altLang="ko-KR" dirty="0"/>
          </a:p>
          <a:p>
            <a:pPr lvl="1"/>
            <a:r>
              <a:rPr lang="en-US" altLang="ko-KR" dirty="0"/>
              <a:t>B 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FF0000"/>
                </a:solidFill>
              </a:rPr>
              <a:t>마무리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의존성 주입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rgbClr val="FF0000"/>
                </a:solidFill>
              </a:rPr>
              <a:t>역전제어</a:t>
            </a:r>
            <a:r>
              <a:rPr lang="ko-KR" altLang="en-US" dirty="0"/>
              <a:t>는 공통기능을 쉽게 재사용 할 수 있게 함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컴파일 없이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EDDB00-F15D-4A26-B0A0-9BFC3A4F7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546" y="2053867"/>
            <a:ext cx="4216560" cy="26190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06B152-4181-464A-9384-9CC052491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546" y="577976"/>
            <a:ext cx="3441009" cy="97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4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의존성 주입 </a:t>
            </a:r>
            <a:r>
              <a:rPr lang="en-US" altLang="ko-KR" dirty="0"/>
              <a:t>(DI, Dependency Injection)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의존성 주입 </a:t>
            </a:r>
            <a:r>
              <a:rPr lang="en-US" altLang="ko-KR" dirty="0"/>
              <a:t>(DI, Dependency Injection)</a:t>
            </a:r>
            <a:endParaRPr lang="ko-KR" altLang="en-US" dirty="0"/>
          </a:p>
          <a:p>
            <a:pPr lvl="1"/>
            <a:r>
              <a:rPr lang="ko-KR" altLang="en-US"/>
              <a:t>어떤 기능이 </a:t>
            </a:r>
            <a:r>
              <a:rPr lang="ko-KR" altLang="en-US">
                <a:solidFill>
                  <a:srgbClr val="FF0000"/>
                </a:solidFill>
              </a:rPr>
              <a:t>준비</a:t>
            </a:r>
            <a:r>
              <a:rPr lang="ko-KR" altLang="en-US"/>
              <a:t>되고 </a:t>
            </a:r>
            <a:r>
              <a:rPr lang="ko-KR" altLang="en-US">
                <a:solidFill>
                  <a:srgbClr val="FF0000"/>
                </a:solidFill>
              </a:rPr>
              <a:t>실행</a:t>
            </a:r>
            <a:r>
              <a:rPr lang="ko-KR" altLang="en-US"/>
              <a:t>될지 지 알려줌</a:t>
            </a:r>
            <a:endParaRPr lang="en-US" altLang="ko-KR" dirty="0"/>
          </a:p>
          <a:p>
            <a:pPr lvl="1"/>
            <a:r>
              <a:rPr lang="ko-KR" altLang="en-US" dirty="0"/>
              <a:t>기능과 데이터가 실행 시점에 결정될 </a:t>
            </a:r>
            <a:r>
              <a:rPr lang="ko-KR" altLang="en-US"/>
              <a:t>때 이용되는 </a:t>
            </a:r>
            <a:r>
              <a:rPr lang="ko-KR" altLang="en-US">
                <a:solidFill>
                  <a:srgbClr val="FF0000"/>
                </a:solidFill>
              </a:rPr>
              <a:t>바인딩 </a:t>
            </a:r>
            <a:r>
              <a:rPr lang="ko-KR" altLang="en-US" dirty="0">
                <a:solidFill>
                  <a:srgbClr val="FF0000"/>
                </a:solidFill>
              </a:rPr>
              <a:t>정보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기능과 데이터를 결정하는 정보</a:t>
            </a:r>
            <a:endParaRPr lang="en-US" altLang="ko-KR" dirty="0"/>
          </a:p>
          <a:p>
            <a:pPr lvl="2"/>
            <a:r>
              <a:rPr lang="en-US" altLang="ko-KR" dirty="0"/>
              <a:t>http://localhost:18080/</a:t>
            </a:r>
            <a:r>
              <a:rPr lang="en-US" altLang="ko-KR"/>
              <a:t>waf/callList</a:t>
            </a:r>
            <a:endParaRPr lang="en-US" altLang="ko-KR" dirty="0"/>
          </a:p>
          <a:p>
            <a:pPr lvl="2"/>
            <a:r>
              <a:rPr lang="en-US" altLang="ko-KR" dirty="0"/>
              <a:t>http://localhost:18080/</a:t>
            </a:r>
            <a:r>
              <a:rPr lang="en-US" altLang="ko-KR"/>
              <a:t>waf/exeWrite</a:t>
            </a:r>
            <a:endParaRPr lang="en-US" altLang="ko-KR" dirty="0"/>
          </a:p>
          <a:p>
            <a:pPr lvl="2"/>
            <a:r>
              <a:rPr lang="en-US" altLang="ko-KR"/>
              <a:t>http://localhost:18080/waf/exeLogin</a:t>
            </a:r>
            <a:endParaRPr lang="en-US" altLang="ko-KR" dirty="0"/>
          </a:p>
          <a:p>
            <a:r>
              <a:rPr lang="ko-KR" altLang="en-US"/>
              <a:t>의존성 주입의 기준</a:t>
            </a:r>
            <a:endParaRPr lang="en-US" altLang="ko-KR" dirty="0"/>
          </a:p>
          <a:p>
            <a:pPr lvl="1"/>
            <a:r>
              <a:rPr lang="en-US" altLang="ko-KR"/>
              <a:t>callList, exeWrite, exeLogin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713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역전제어 </a:t>
            </a:r>
            <a:r>
              <a:rPr lang="en-US" altLang="ko-KR"/>
              <a:t>(IoC, Inversion of Control)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A </a:t>
            </a:r>
            <a:r>
              <a:rPr lang="ko-KR" altLang="en-US"/>
              <a:t>가 </a:t>
            </a:r>
            <a:r>
              <a:rPr lang="en-US" altLang="ko-KR"/>
              <a:t>B </a:t>
            </a:r>
            <a:r>
              <a:rPr lang="ko-KR" altLang="en-US"/>
              <a:t>를 제어한다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B </a:t>
            </a:r>
            <a:r>
              <a:rPr lang="ko-KR" altLang="en-US"/>
              <a:t>를 </a:t>
            </a:r>
            <a:r>
              <a:rPr lang="ko-KR" altLang="en-US">
                <a:solidFill>
                  <a:srgbClr val="FF0000"/>
                </a:solidFill>
              </a:rPr>
              <a:t>준비</a:t>
            </a:r>
            <a:r>
              <a:rPr lang="ko-KR" altLang="en-US"/>
              <a:t>하고</a:t>
            </a:r>
            <a:endParaRPr lang="en-US" altLang="ko-KR"/>
          </a:p>
          <a:p>
            <a:pPr lvl="1"/>
            <a:r>
              <a:rPr lang="en-US" altLang="ko-KR"/>
              <a:t>B </a:t>
            </a:r>
            <a:r>
              <a:rPr lang="ko-KR" altLang="en-US"/>
              <a:t>를 </a:t>
            </a:r>
            <a:r>
              <a:rPr lang="ko-KR" altLang="en-US">
                <a:solidFill>
                  <a:srgbClr val="FF0000"/>
                </a:solidFill>
              </a:rPr>
              <a:t>실행</a:t>
            </a:r>
            <a:r>
              <a:rPr lang="ko-KR" altLang="en-US"/>
              <a:t>하고</a:t>
            </a:r>
            <a:endParaRPr lang="en-US" altLang="ko-KR"/>
          </a:p>
          <a:p>
            <a:pPr lvl="1"/>
            <a:r>
              <a:rPr lang="en-US" altLang="ko-KR"/>
              <a:t>B </a:t>
            </a:r>
            <a:r>
              <a:rPr lang="ko-KR" altLang="en-US"/>
              <a:t>를 </a:t>
            </a:r>
            <a:r>
              <a:rPr lang="ko-KR" altLang="en-US">
                <a:solidFill>
                  <a:srgbClr val="FF0000"/>
                </a:solidFill>
              </a:rPr>
              <a:t>마무리</a:t>
            </a:r>
            <a:r>
              <a:rPr lang="ko-KR" altLang="en-US"/>
              <a:t>한다</a:t>
            </a:r>
            <a:r>
              <a:rPr lang="en-US" altLang="ko-KR"/>
              <a:t>.</a:t>
            </a:r>
            <a:endParaRPr lang="en-US" altLang="ko-KR" dirty="0"/>
          </a:p>
          <a:p>
            <a:r>
              <a:rPr lang="ko-KR" altLang="en-US" dirty="0"/>
              <a:t>역전제어 </a:t>
            </a:r>
            <a:r>
              <a:rPr lang="en-US" altLang="ko-KR" dirty="0"/>
              <a:t>(IoC, Inversion of Control)</a:t>
            </a: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컴파일 없이 제어한다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  <a:p>
            <a:pPr lvl="2"/>
            <a:r>
              <a:rPr lang="ko-KR" altLang="en-US"/>
              <a:t>개발자의 코드가 아닌 컨테이너가 제어한다</a:t>
            </a:r>
            <a:r>
              <a:rPr lang="en-US" altLang="ko-KR"/>
              <a:t>.</a:t>
            </a:r>
            <a:endParaRPr lang="en-US" altLang="ko-KR" dirty="0"/>
          </a:p>
          <a:p>
            <a:pPr lvl="1"/>
            <a:r>
              <a:rPr lang="en-US" altLang="ko-KR" dirty="0" err="1"/>
              <a:t>MasterController.</a:t>
            </a:r>
            <a:r>
              <a:rPr lang="en-US" altLang="ko-KR" err="1"/>
              <a:t>execute</a:t>
            </a:r>
            <a:r>
              <a:rPr lang="en-US" altLang="ko-KR"/>
              <a:t>("callList")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ADE08B-237D-4B02-90CE-783C90B7A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64" t="43228" b="32573"/>
          <a:stretch/>
        </p:blipFill>
        <p:spPr>
          <a:xfrm>
            <a:off x="6733309" y="1913270"/>
            <a:ext cx="3997666" cy="7235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770460-9A6B-4F47-B3FF-ED5AC7D375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410" b="39303"/>
          <a:stretch/>
        </p:blipFill>
        <p:spPr>
          <a:xfrm>
            <a:off x="5767613" y="2903880"/>
            <a:ext cx="5668607" cy="34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2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공통기능 제공</a:t>
            </a:r>
            <a:br>
              <a:rPr lang="en-US" altLang="ko-KR"/>
            </a:br>
            <a:r>
              <a:rPr lang="ko-KR" altLang="en-US"/>
              <a:t>컴파일시점</a:t>
            </a:r>
            <a:r>
              <a:rPr lang="en-US" altLang="ko-KR"/>
              <a:t>, </a:t>
            </a:r>
            <a:r>
              <a:rPr lang="ko-KR" altLang="en-US"/>
              <a:t>실행시점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61466"/>
            <a:ext cx="9601200" cy="3809999"/>
          </a:xfrm>
        </p:spPr>
        <p:txBody>
          <a:bodyPr>
            <a:normAutofit/>
          </a:bodyPr>
          <a:lstStyle/>
          <a:p>
            <a:r>
              <a:rPr lang="ko-KR" altLang="en-US"/>
              <a:t>컴파일 시점에 제공</a:t>
            </a:r>
            <a:endParaRPr lang="en-US" altLang="ko-KR"/>
          </a:p>
          <a:p>
            <a:pPr lvl="1"/>
            <a:r>
              <a:rPr lang="ko-KR" altLang="en-US"/>
              <a:t>기능과 데이터가 컴파일 시점에 결정</a:t>
            </a:r>
            <a:endParaRPr lang="en-US" altLang="ko-KR"/>
          </a:p>
          <a:p>
            <a:pPr lvl="1"/>
            <a:r>
              <a:rPr lang="ko-KR" altLang="en-US"/>
              <a:t>링킹</a:t>
            </a:r>
            <a:r>
              <a:rPr lang="en-US" altLang="ko-KR" dirty="0"/>
              <a:t>(</a:t>
            </a:r>
            <a:r>
              <a:rPr lang="ko-KR" altLang="en-US" dirty="0" err="1"/>
              <a:t>정적바인딩</a:t>
            </a:r>
            <a:r>
              <a:rPr lang="en-US" altLang="ko-KR" dirty="0"/>
              <a:t>) -&gt; </a:t>
            </a:r>
            <a:r>
              <a:rPr lang="ko-KR" altLang="en-US" dirty="0"/>
              <a:t>정적 생성</a:t>
            </a:r>
            <a:r>
              <a:rPr lang="en-US" altLang="ko-KR" dirty="0"/>
              <a:t>, </a:t>
            </a:r>
            <a:r>
              <a:rPr lang="ko-KR" altLang="en-US" dirty="0"/>
              <a:t>성능</a:t>
            </a:r>
            <a:endParaRPr lang="en-US" altLang="ko-KR" dirty="0"/>
          </a:p>
          <a:p>
            <a:r>
              <a:rPr lang="ko-KR" altLang="en-US"/>
              <a:t>실행 시점에 제공</a:t>
            </a:r>
            <a:endParaRPr lang="en-US" altLang="ko-KR" dirty="0"/>
          </a:p>
          <a:p>
            <a:pPr lvl="1"/>
            <a:r>
              <a:rPr lang="ko-KR" altLang="en-US" dirty="0"/>
              <a:t>기능과 데이터가 실행 시점에 결정</a:t>
            </a:r>
            <a:endParaRPr lang="en-US" altLang="ko-KR" dirty="0"/>
          </a:p>
          <a:p>
            <a:pPr lvl="1"/>
            <a:r>
              <a:rPr lang="ko-KR" altLang="en-US" dirty="0" err="1"/>
              <a:t>리플렉션</a:t>
            </a:r>
            <a:r>
              <a:rPr lang="en-US" altLang="ko-KR" dirty="0"/>
              <a:t>(</a:t>
            </a:r>
            <a:r>
              <a:rPr lang="ko-KR" altLang="en-US" dirty="0" err="1"/>
              <a:t>동적바인딩</a:t>
            </a:r>
            <a:r>
              <a:rPr lang="en-US" altLang="ko-KR" dirty="0"/>
              <a:t>) -&gt; </a:t>
            </a:r>
            <a:r>
              <a:rPr lang="ko-KR" altLang="en-US" dirty="0"/>
              <a:t>동적 생성</a:t>
            </a:r>
            <a:r>
              <a:rPr lang="en-US" altLang="ko-KR"/>
              <a:t>, </a:t>
            </a:r>
            <a:r>
              <a:rPr lang="ko-KR" altLang="en-US"/>
              <a:t>유연성</a:t>
            </a:r>
            <a:endParaRPr lang="en-US" altLang="ko-KR"/>
          </a:p>
          <a:p>
            <a:r>
              <a:rPr lang="en-US" altLang="ko-KR">
                <a:solidFill>
                  <a:srgbClr val="FF0000"/>
                </a:solidFill>
              </a:rPr>
              <a:t>IoC</a:t>
            </a:r>
            <a:r>
              <a:rPr lang="ko-KR" altLang="en-US">
                <a:solidFill>
                  <a:srgbClr val="FF0000"/>
                </a:solidFill>
              </a:rPr>
              <a:t>는 실행 시점에 공통기능을 제공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개발자의 코드가 아닌 컨테이너가 공통기능 제공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FB557B-582A-4087-991A-BCB31D6CDE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65"/>
          <a:stretch/>
        </p:blipFill>
        <p:spPr>
          <a:xfrm>
            <a:off x="7321778" y="2800568"/>
            <a:ext cx="3326606" cy="17897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E49DED8-06B4-40E2-876E-74102C4B57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95"/>
          <a:stretch/>
        </p:blipFill>
        <p:spPr>
          <a:xfrm>
            <a:off x="7321778" y="1329910"/>
            <a:ext cx="3688625" cy="126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8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038A2-DAB9-4C5C-AEE1-5D8B1AAE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섹터</a:t>
            </a:r>
            <a:r>
              <a:rPr lang="en-US" altLang="ko-KR"/>
              <a:t>4 </a:t>
            </a:r>
            <a:r>
              <a:rPr lang="ko-KR" altLang="en-US"/>
              <a:t>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802C7-DF2E-44B8-A628-4FA044F81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비즈니스 로직</a:t>
            </a:r>
            <a:endParaRPr lang="en-US" altLang="ko-KR" dirty="0"/>
          </a:p>
          <a:p>
            <a:pPr lvl="1"/>
            <a:r>
              <a:rPr lang="ko-KR" altLang="en-US"/>
              <a:t>요구사항 </a:t>
            </a:r>
            <a:r>
              <a:rPr lang="en-US" altLang="ko-KR"/>
              <a:t>= </a:t>
            </a:r>
            <a:r>
              <a:rPr lang="ko-KR" altLang="en-US"/>
              <a:t>공통기능 </a:t>
            </a:r>
            <a:r>
              <a:rPr lang="en-US" altLang="ko-KR"/>
              <a:t>+ </a:t>
            </a:r>
            <a:r>
              <a:rPr lang="ko-KR" altLang="en-US"/>
              <a:t>새로운기능</a:t>
            </a:r>
            <a:endParaRPr lang="en-US" altLang="ko-KR" dirty="0"/>
          </a:p>
          <a:p>
            <a:r>
              <a:rPr lang="ko-KR" altLang="en-US" dirty="0"/>
              <a:t>비즈니스 로직 재사용</a:t>
            </a:r>
            <a:endParaRPr lang="en-US" altLang="ko-KR" dirty="0"/>
          </a:p>
          <a:p>
            <a:pPr lvl="1"/>
            <a:r>
              <a:rPr lang="ko-KR" altLang="en-US" dirty="0"/>
              <a:t>역전제어</a:t>
            </a:r>
            <a:r>
              <a:rPr lang="en-US" altLang="ko-KR" dirty="0"/>
              <a:t>(</a:t>
            </a:r>
            <a:r>
              <a:rPr lang="en-US" altLang="ko-KR" dirty="0" err="1"/>
              <a:t>Ioc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/>
              <a:t>컨테이너가 알아서 공통기능의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사용</a:t>
            </a:r>
            <a:r>
              <a:rPr lang="en-US" altLang="ko-KR" dirty="0"/>
              <a:t>, </a:t>
            </a:r>
            <a:r>
              <a:rPr lang="ko-KR" altLang="en-US" dirty="0"/>
              <a:t>마무리</a:t>
            </a:r>
            <a:endParaRPr lang="en-US" altLang="ko-KR" dirty="0"/>
          </a:p>
          <a:p>
            <a:pPr lvl="1"/>
            <a:r>
              <a:rPr lang="en-US" altLang="ko-KR" dirty="0" err="1"/>
              <a:t>MasterController.</a:t>
            </a:r>
            <a:r>
              <a:rPr lang="en-US" altLang="ko-KR" err="1"/>
              <a:t>execute</a:t>
            </a:r>
            <a:r>
              <a:rPr lang="en-US" altLang="ko-KR"/>
              <a:t>("callList")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1A2F97-A260-4045-8EF6-05912A735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236" y="993723"/>
            <a:ext cx="4891189" cy="223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5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380</TotalTime>
  <Words>330</Words>
  <Application>Microsoft Office PowerPoint</Application>
  <PresentationFormat>와이드스크린</PresentationFormat>
  <Paragraphs>64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다이아몬드 눈금 16x9</vt:lpstr>
      <vt:lpstr>백엔드 프레임워크 만들기</vt:lpstr>
      <vt:lpstr>섹터4 목표</vt:lpstr>
      <vt:lpstr>공통기능 재사용 방법</vt:lpstr>
      <vt:lpstr>주입, 의존, 제어</vt:lpstr>
      <vt:lpstr>의존성 주입 (DI, Dependency Injection)</vt:lpstr>
      <vt:lpstr>역전제어 (IoC, Inversion of Control)</vt:lpstr>
      <vt:lpstr>공통기능 제공 컴파일시점, 실행시점</vt:lpstr>
      <vt:lpstr>섹터4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203</cp:revision>
  <dcterms:created xsi:type="dcterms:W3CDTF">2021-03-05T04:40:46Z</dcterms:created>
  <dcterms:modified xsi:type="dcterms:W3CDTF">2021-07-12T00:49:14Z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