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0" r:id="rId2"/>
    <p:sldId id="292" r:id="rId3"/>
    <p:sldId id="301" r:id="rId4"/>
    <p:sldId id="302" r:id="rId5"/>
    <p:sldId id="303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내장형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en-US" altLang="ko-KR" dirty="0"/>
              <a:t>PC, </a:t>
            </a:r>
            <a:r>
              <a:rPr lang="ko-KR" altLang="en-US" dirty="0"/>
              <a:t>개발자 마다 환경이 다름</a:t>
            </a:r>
            <a:endParaRPr lang="en-US" altLang="ko-KR" dirty="0"/>
          </a:p>
          <a:p>
            <a:r>
              <a:rPr lang="ko-KR" altLang="en-US" dirty="0"/>
              <a:t>테스트 환경</a:t>
            </a:r>
            <a:endParaRPr lang="en-US" altLang="ko-KR" dirty="0"/>
          </a:p>
          <a:p>
            <a:pPr lvl="1"/>
            <a:r>
              <a:rPr lang="en-US" altLang="ko-KR" dirty="0"/>
              <a:t>WEB/WAS, </a:t>
            </a:r>
            <a:r>
              <a:rPr lang="en-US" altLang="ko-KR" dirty="0" err="1"/>
              <a:t>javax.sql.DataSource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데일리 빌드</a:t>
            </a:r>
            <a:r>
              <a:rPr lang="en-US" altLang="ko-KR" dirty="0"/>
              <a:t>(Daily Build)</a:t>
            </a:r>
          </a:p>
          <a:p>
            <a:r>
              <a:rPr lang="ko-KR" altLang="en-US" dirty="0"/>
              <a:t>운영환경</a:t>
            </a:r>
            <a:endParaRPr lang="en-US" altLang="ko-KR" dirty="0"/>
          </a:p>
          <a:p>
            <a:pPr lvl="1"/>
            <a:r>
              <a:rPr lang="ko-KR" altLang="en-US" dirty="0"/>
              <a:t>이중화</a:t>
            </a:r>
            <a:r>
              <a:rPr lang="en-US" altLang="ko-KR" dirty="0"/>
              <a:t>, WAS </a:t>
            </a:r>
            <a:r>
              <a:rPr lang="ko-KR" altLang="en-US" dirty="0"/>
              <a:t>를 식별할 기준 필요</a:t>
            </a:r>
            <a:endParaRPr lang="en-US" altLang="ko-KR" dirty="0"/>
          </a:p>
          <a:p>
            <a:pPr lvl="1"/>
            <a:r>
              <a:rPr lang="ko-KR" altLang="en-US" dirty="0"/>
              <a:t>형상 통제</a:t>
            </a:r>
            <a:r>
              <a:rPr lang="en-US" altLang="ko-KR" dirty="0"/>
              <a:t>, </a:t>
            </a:r>
            <a:r>
              <a:rPr lang="ko-KR" altLang="en-US" dirty="0"/>
              <a:t>재가동 비용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0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InitYaml</a:t>
            </a:r>
            <a:r>
              <a:rPr lang="en-US" altLang="ko-KR" dirty="0"/>
              <a:t> &gt; </a:t>
            </a:r>
            <a:r>
              <a:rPr lang="en-US" altLang="ko-KR" dirty="0" err="1"/>
              <a:t>RunCode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A7D946-653A-40BD-9C93-BD78348D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98" y="2519534"/>
            <a:ext cx="1784546" cy="32716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CB74D01-2BC6-4AC3-B9D8-3B9280C5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53" y="2387966"/>
            <a:ext cx="5224052" cy="33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InitYaml</a:t>
            </a:r>
            <a:r>
              <a:rPr lang="en-US" altLang="ko-KR" dirty="0"/>
              <a:t> &gt; </a:t>
            </a:r>
            <a:r>
              <a:rPr lang="en-US" altLang="ko-KR" dirty="0" err="1"/>
              <a:t>MasterController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A7D946-653A-40BD-9C93-BD78348D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98" y="2519534"/>
            <a:ext cx="1784546" cy="327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59D64D-22B5-4628-840A-0BCEB530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650" y="2519534"/>
            <a:ext cx="5096054" cy="9295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A40860-C713-40E3-8E16-47A4ED91C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627" y="3826061"/>
            <a:ext cx="6139274" cy="18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D6006-0ED2-4883-8724-05B76EED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F5A2A-EC75-424E-9772-CCB29DC4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InitYaml</a:t>
            </a:r>
            <a:r>
              <a:rPr lang="en-US" altLang="ko-KR" dirty="0"/>
              <a:t> &gt; </a:t>
            </a:r>
            <a:r>
              <a:rPr lang="en-US" altLang="ko-KR" dirty="0" err="1"/>
              <a:t>MasterControllerMultipart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147A0-83FB-4704-B58A-0BBED68D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18" y="3083928"/>
            <a:ext cx="3044541" cy="14017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F7F730-67AB-42EA-A007-523A830E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19" y="2727399"/>
            <a:ext cx="6134423" cy="19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9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E725-837A-4375-BCD0-8688D28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FAA9-0903-4D0F-A299-974AF8AF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WAS</a:t>
            </a:r>
            <a:r>
              <a:rPr lang="ko-KR" altLang="en-US" dirty="0"/>
              <a:t> 식별할 정보가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FB4E7-E88A-42CA-812C-D3D8AD1C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20" y="2600209"/>
            <a:ext cx="698279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431</TotalTime>
  <Words>109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다이아몬드 눈금 16x9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174</cp:revision>
  <dcterms:created xsi:type="dcterms:W3CDTF">2021-03-05T04:40:46Z</dcterms:created>
  <dcterms:modified xsi:type="dcterms:W3CDTF">2021-06-07T11:34:26Z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