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75" r:id="rId3"/>
    <p:sldId id="271" r:id="rId4"/>
    <p:sldId id="278" r:id="rId5"/>
    <p:sldId id="279" r:id="rId6"/>
    <p:sldId id="277" r:id="rId7"/>
    <p:sldId id="280" r:id="rId8"/>
    <p:sldId id="282" r:id="rId9"/>
    <p:sldId id="281" r:id="rId10"/>
    <p:sldId id="283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8" r:id="rId20"/>
    <p:sldId id="295" r:id="rId21"/>
    <p:sldId id="299" r:id="rId2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64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2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 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8253-90CF-4946-BF3B-25FD5439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pPr rtl="0"/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894F7D-AF23-46E8-92D7-2214E74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21" y="1895194"/>
            <a:ext cx="5556344" cy="2764282"/>
          </a:xfr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468656-318B-4A7D-A06C-A716F8BA6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779" y="4787050"/>
            <a:ext cx="615400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Don't reinvent the wheel.</a:t>
            </a:r>
            <a:br>
              <a:rPr lang="en-US" altLang="ko-KR"/>
            </a:br>
            <a:r>
              <a:rPr lang="ko-KR" altLang="en-US"/>
              <a:t>바퀴를 다시 발명하지 말아라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400" y="216527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1295399" y="300604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1295399" y="38553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1295399" y="5476981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90F2A-16EA-492A-8884-8390E2440B05}"/>
              </a:ext>
            </a:extLst>
          </p:cNvPr>
          <p:cNvSpPr txBox="1"/>
          <p:nvPr/>
        </p:nvSpPr>
        <p:spPr>
          <a:xfrm>
            <a:off x="3873357" y="222847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정보보호</a:t>
            </a:r>
            <a:r>
              <a:rPr lang="en-US" altLang="ko-KR" dirty="0"/>
              <a:t>, </a:t>
            </a:r>
            <a:r>
              <a:rPr lang="ko-KR" altLang="en-US" dirty="0" err="1"/>
              <a:t>비기능품질속성등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EA4AD-20D9-4C20-A95C-AD07F447B7F0}"/>
              </a:ext>
            </a:extLst>
          </p:cNvPr>
          <p:cNvSpPr txBox="1"/>
          <p:nvPr/>
        </p:nvSpPr>
        <p:spPr>
          <a:xfrm>
            <a:off x="3873356" y="306924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동작하는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7B48-A2FA-4FFF-B269-BE840B3AA429}"/>
              </a:ext>
            </a:extLst>
          </p:cNvPr>
          <p:cNvSpPr txBox="1"/>
          <p:nvPr/>
        </p:nvSpPr>
        <p:spPr>
          <a:xfrm>
            <a:off x="3873356" y="391857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047A5-B664-43FC-A048-363BD39C8C6F}"/>
              </a:ext>
            </a:extLst>
          </p:cNvPr>
          <p:cNvSpPr txBox="1"/>
          <p:nvPr/>
        </p:nvSpPr>
        <p:spPr>
          <a:xfrm>
            <a:off x="3873356" y="55401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51363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A7AC3-3403-40E5-A0D4-986B677A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바퀴를 다시 발명합니다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8024A-8CEE-40A6-8010-61C702C3EB4D}"/>
              </a:ext>
            </a:extLst>
          </p:cNvPr>
          <p:cNvSpPr/>
          <p:nvPr/>
        </p:nvSpPr>
        <p:spPr>
          <a:xfrm>
            <a:off x="1295399" y="2178448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1329C5-CA0B-46F7-96B4-E5546CA40174}"/>
              </a:ext>
            </a:extLst>
          </p:cNvPr>
          <p:cNvSpPr/>
          <p:nvPr/>
        </p:nvSpPr>
        <p:spPr>
          <a:xfrm>
            <a:off x="3048216" y="334534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구현</a:t>
            </a:r>
            <a:r>
              <a:rPr lang="en-US" altLang="ko-KR"/>
              <a:t>(</a:t>
            </a:r>
            <a:r>
              <a:rPr lang="ko-KR" altLang="en-US"/>
              <a:t>해결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565C1-248B-4B45-AE72-1B3598580C0F}"/>
              </a:ext>
            </a:extLst>
          </p:cNvPr>
          <p:cNvSpPr/>
          <p:nvPr/>
        </p:nvSpPr>
        <p:spPr>
          <a:xfrm>
            <a:off x="4866742" y="2164976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제공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F9F1B-1F54-4C6E-AC31-B5CFE94FE647}"/>
              </a:ext>
            </a:extLst>
          </p:cNvPr>
          <p:cNvSpPr/>
          <p:nvPr/>
        </p:nvSpPr>
        <p:spPr>
          <a:xfrm>
            <a:off x="3048215" y="5292314"/>
            <a:ext cx="2311685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작동하는 </a:t>
            </a:r>
            <a:r>
              <a:rPr lang="en-US" altLang="ko-KR"/>
              <a:t>SW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3123-6693-4791-AEBE-EA8BFE9F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AC62B-7051-4290-8D0F-E850D7C7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34A05-FD75-4598-91EA-D1262523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42682-037D-4B53-B97C-50C2B8D3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F212D-0307-490A-80A7-7DC31539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E4BF4-448B-4EBC-AE3E-9D866463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알아두면</a:t>
            </a:r>
            <a:r>
              <a:rPr lang="ko-KR" altLang="en-US" dirty="0"/>
              <a:t> 좋을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(WIFI)</a:t>
            </a:r>
          </a:p>
          <a:p>
            <a:pPr lvl="1"/>
            <a:r>
              <a:rPr lang="ko-KR" altLang="en-US" dirty="0" err="1"/>
              <a:t>브로드밴드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2141086" y="380491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5582883" y="3804911"/>
            <a:ext cx="1026234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438" y="4052776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3877662" y="3634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알아두면</a:t>
            </a:r>
            <a:r>
              <a:rPr lang="ko-KR" altLang="en-US" dirty="0"/>
              <a:t> 좋을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 (Media Access Control Address)</a:t>
            </a:r>
          </a:p>
          <a:p>
            <a:pPr lvl="1"/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유일한 값</a:t>
            </a:r>
            <a:endParaRPr lang="en-US" altLang="ko-KR" dirty="0"/>
          </a:p>
          <a:p>
            <a:pPr lvl="1"/>
            <a:r>
              <a:rPr lang="en-US" altLang="ko-KR" dirty="0"/>
              <a:t>IP/MAC </a:t>
            </a:r>
            <a:r>
              <a:rPr lang="ko-KR" altLang="en-US" dirty="0"/>
              <a:t>테이블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13035" y="3698013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D00F-1B68-43CA-B9F8-A6BEB4FDAE60}"/>
              </a:ext>
            </a:extLst>
          </p:cNvPr>
          <p:cNvSpPr/>
          <p:nvPr/>
        </p:nvSpPr>
        <p:spPr>
          <a:xfrm>
            <a:off x="3589849" y="3731608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3589849" y="464804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5266663" y="3731608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</p:spTree>
    <p:extLst>
      <p:ext uri="{BB962C8B-B14F-4D97-AF65-F5344CB8AC3E}">
        <p14:creationId xmlns:p14="http://schemas.microsoft.com/office/powerpoint/2010/main" val="34523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알아두면</a:t>
            </a:r>
            <a:r>
              <a:rPr lang="ko-KR" altLang="en-US" dirty="0"/>
              <a:t> 좋을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(Internet Protocol address)</a:t>
            </a:r>
          </a:p>
          <a:p>
            <a:pPr lvl="1"/>
            <a:r>
              <a:rPr lang="ko-KR" altLang="en-US" dirty="0"/>
              <a:t>논리적 식별자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32770" y="339540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5316000" y="33904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3609584" y="34052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7022416" y="3390470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DDCD1-FE2F-4440-BDDB-D115FC261CDF}"/>
              </a:ext>
            </a:extLst>
          </p:cNvPr>
          <p:cNvSpPr/>
          <p:nvPr/>
        </p:nvSpPr>
        <p:spPr>
          <a:xfrm>
            <a:off x="2774125" y="4226097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2A27A-121B-4265-9BA6-23296D9DA687}"/>
              </a:ext>
            </a:extLst>
          </p:cNvPr>
          <p:cNvSpPr/>
          <p:nvPr/>
        </p:nvSpPr>
        <p:spPr>
          <a:xfrm>
            <a:off x="4497670" y="4235963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75AB56-FA68-44F7-B34E-E52D1B5A2497}"/>
              </a:ext>
            </a:extLst>
          </p:cNvPr>
          <p:cNvSpPr/>
          <p:nvPr/>
        </p:nvSpPr>
        <p:spPr>
          <a:xfrm>
            <a:off x="6293579" y="4239252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/>
              <a:t>애자일 소프트웨어 개발 선언</a:t>
            </a:r>
            <a:br>
              <a:rPr lang="ko-KR" altLang="en-US"/>
            </a:br>
            <a:r>
              <a:rPr lang="en-US" altLang="ko-KR"/>
              <a:t>https://agilemanifesto.org/iso/ko/manifesto.html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6F928-72E5-4A3C-B708-7F3AA905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916464"/>
            <a:ext cx="5212227" cy="381000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DF85F9-9573-4641-BFDE-EA660C24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88" y="1916464"/>
            <a:ext cx="3344584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알아두면</a:t>
            </a:r>
            <a:r>
              <a:rPr lang="ko-KR" altLang="en-US" dirty="0"/>
              <a:t> 좋을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</a:t>
            </a:r>
          </a:p>
          <a:p>
            <a:pPr lvl="1"/>
            <a:r>
              <a:rPr lang="ko-KR" altLang="en-US" dirty="0"/>
              <a:t>프로세스를 구분</a:t>
            </a:r>
            <a:endParaRPr lang="en-US" altLang="ko-KR" dirty="0"/>
          </a:p>
          <a:p>
            <a:pPr lvl="1"/>
            <a:r>
              <a:rPr lang="en-US" altLang="ko-KR" dirty="0"/>
              <a:t>https://a.com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141086" y="389043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5582883" y="389043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80438" y="4139117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877662" y="3708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6170535" y="4536456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 : WEB</a:t>
            </a:r>
          </a:p>
          <a:p>
            <a:r>
              <a:rPr lang="en-US" altLang="ko-KR" dirty="0"/>
              <a:t>443 : WEB(https)</a:t>
            </a:r>
          </a:p>
          <a:p>
            <a:r>
              <a:rPr lang="en-US" altLang="ko-KR" dirty="0"/>
              <a:t>23 : TELNET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</a:t>
            </a:r>
            <a:r>
              <a:rPr lang="ko-KR" altLang="en-US" dirty="0" err="1"/>
              <a:t>알아두면</a:t>
            </a:r>
            <a:r>
              <a:rPr lang="ko-KR" altLang="en-US" dirty="0"/>
              <a:t> 좋을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https://a.com/waf/callList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1384568" y="2931626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396676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52392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2837462" y="2810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3966766" y="35792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643584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499300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6711062" y="3579297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3458279" y="413845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5978184" y="4119219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138629" y="195904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8153106" y="2791377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6948963" y="2456414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D3E2C9-1451-4630-86AC-C87C9FBC9F91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7462080" y="3040064"/>
            <a:ext cx="691026" cy="140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</a:t>
            </a:r>
            <a:r>
              <a:rPr lang="ko-KR" altLang="en-US"/>
              <a:t>컴파일 </a:t>
            </a:r>
            <a:r>
              <a:rPr lang="en-US" altLang="ko-KR"/>
              <a:t>-&gt; </a:t>
            </a:r>
            <a:r>
              <a:rPr lang="ko-KR" altLang="en-US"/>
              <a:t>실행파일 </a:t>
            </a:r>
            <a:r>
              <a:rPr lang="en-US" altLang="ko-KR"/>
              <a:t>-&gt; </a:t>
            </a:r>
            <a:r>
              <a:rPr lang="ko-KR" altLang="en-US"/>
              <a:t>배포</a:t>
            </a:r>
            <a:r>
              <a:rPr lang="en-US" altLang="ko-KR"/>
              <a:t>(</a:t>
            </a:r>
            <a:r>
              <a:rPr lang="ko-KR" altLang="en-US"/>
              <a:t>전달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설치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4208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작동하는 소프트웨어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작동하는 소프트웨어</a:t>
            </a:r>
            <a:endParaRPr lang="en-US" altLang="ko-KR"/>
          </a:p>
          <a:p>
            <a:pPr lvl="1"/>
            <a:r>
              <a:rPr lang="ko-KR" altLang="en-US"/>
              <a:t>코드 </a:t>
            </a:r>
            <a:r>
              <a:rPr lang="en-US" altLang="ko-KR"/>
              <a:t>-&gt; (</a:t>
            </a:r>
            <a:r>
              <a:rPr lang="ko-KR" altLang="en-US"/>
              <a:t>인터넷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-&gt; </a:t>
            </a:r>
            <a:r>
              <a:rPr lang="ko-KR" altLang="en-US"/>
              <a:t>실행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39F87A1B-7CF1-43BC-BAAD-128F9309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2" y="1075045"/>
            <a:ext cx="521222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자바 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servlet)</a:t>
            </a:r>
          </a:p>
          <a:p>
            <a:pPr lvl="1"/>
            <a:r>
              <a:rPr lang="en-US" altLang="ko-KR"/>
              <a:t>java </a:t>
            </a:r>
            <a:r>
              <a:rPr lang="ko-KR" altLang="en-US"/>
              <a:t>언어로 인터넷 프로그래밍을 쉽게 할 수 있게 추상화된 기능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추상화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코드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javax.servlet.*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실체화 </a:t>
            </a:r>
            <a:r>
              <a:rPr lang="en-US" altLang="ko-KR"/>
              <a:t>: </a:t>
            </a:r>
            <a:r>
              <a:rPr lang="ko-KR" altLang="en-US"/>
              <a:t>작동하는 코드</a:t>
            </a:r>
            <a:r>
              <a:rPr lang="en-US" altLang="ko-KR"/>
              <a:t>, C:/public/tomcat/lib/servlet-api.jar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9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아키텍쳐 스타일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MODEL / VIEW / CONTROLLER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동시개발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SW</a:t>
            </a:r>
            <a:r>
              <a:rPr lang="ko-KR" altLang="en-US"/>
              <a:t>위기 해결 </a:t>
            </a:r>
            <a:r>
              <a:rPr lang="en-US" altLang="ko-KR"/>
              <a:t>-&gt; </a:t>
            </a:r>
            <a:r>
              <a:rPr lang="ko-KR" altLang="en-US"/>
              <a:t>재사용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 소프트웨어를 쉽게 만들 수 있도록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준비합니다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백엔드 프레임워크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절반만 만들어진 작동하는 소프트웨어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트랜잭션</a:t>
            </a:r>
            <a:r>
              <a:rPr lang="en-US" altLang="ko-KR"/>
              <a:t>, SQL,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비기능 품질속성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프레임워크</a:t>
            </a:r>
            <a:r>
              <a:rPr lang="en-US" altLang="ko-KR"/>
              <a:t>, </a:t>
            </a:r>
            <a:r>
              <a:rPr lang="ko-KR" altLang="en-US"/>
              <a:t>플렛폼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06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209</TotalTime>
  <Words>406</Words>
  <Application>Microsoft Office PowerPoint</Application>
  <PresentationFormat>와이드스크린</PresentationFormat>
  <Paragraphs>104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다이아몬드 눈금 16x9</vt:lpstr>
      <vt:lpstr>백엔드 프레임워크 만들기</vt:lpstr>
      <vt:lpstr>애자일 소프트웨어 개발 선언 https://agilemanifesto.org/iso/ko/manifesto.html</vt:lpstr>
      <vt:lpstr>작동하는 소프트웨어 </vt:lpstr>
      <vt:lpstr>작동하는 소프트웨어 </vt:lpstr>
      <vt:lpstr>작동하는 소프트웨어 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소프트웨어를 쉽게 만들 수 있도록 준비합니다.</vt:lpstr>
      <vt:lpstr>작동하는 소프트웨어 </vt:lpstr>
      <vt:lpstr>Don't reinvent the wheel. 바퀴를 다시 발명하지 말아라.</vt:lpstr>
      <vt:lpstr>Don't reinvent the wheel. 바퀴를 다시 발명하지 말아라.</vt:lpstr>
      <vt:lpstr>바퀴를 다시 발명합니다.</vt:lpstr>
      <vt:lpstr>PowerPoint 프레젠테이션</vt:lpstr>
      <vt:lpstr>PowerPoint 프레젠테이션</vt:lpstr>
      <vt:lpstr>PowerPoint 프레젠테이션</vt:lpstr>
      <vt:lpstr>개발자가 알아두면 좋을 네트워크 개념</vt:lpstr>
      <vt:lpstr>개발자가 알아두면 좋을 네트워크 개념</vt:lpstr>
      <vt:lpstr>개발자가 알아두면 좋을 네트워크 개념</vt:lpstr>
      <vt:lpstr>개발자가 알아두면 좋을 네트워크 개념</vt:lpstr>
      <vt:lpstr>개발자가 알아두면 좋을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119</cp:revision>
  <dcterms:created xsi:type="dcterms:W3CDTF">2021-03-05T04:40:46Z</dcterms:created>
  <dcterms:modified xsi:type="dcterms:W3CDTF">2021-06-07T07:47:54Z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