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2" r:id="rId2"/>
    <p:sldId id="293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이 있어야 하는 이유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B47954A-E117-480A-9065-2653D79C7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7779"/>
            <a:ext cx="6455681" cy="3810000"/>
          </a:xfrm>
        </p:spPr>
      </p:pic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96B02-A847-42E9-98EB-7B176028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이 있어야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8DB39-4631-4881-8533-FD391D0D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개발자의 가장 큰 고민</a:t>
            </a:r>
            <a:endParaRPr lang="en-US" altLang="ko-KR" dirty="0"/>
          </a:p>
          <a:p>
            <a:pPr lvl="1"/>
            <a:r>
              <a:rPr lang="ko-KR" altLang="en-US" dirty="0"/>
              <a:t>내가 만든 코드의 존재를 </a:t>
            </a:r>
            <a:r>
              <a:rPr lang="en-US" altLang="ko-KR" dirty="0"/>
              <a:t>WAS </a:t>
            </a:r>
            <a:r>
              <a:rPr lang="ko-KR" altLang="en-US" dirty="0"/>
              <a:t>가 모른다</a:t>
            </a:r>
            <a:r>
              <a:rPr lang="en-US" altLang="ko-KR" dirty="0"/>
              <a:t>.</a:t>
            </a:r>
          </a:p>
          <a:p>
            <a:pPr marL="506412" lvl="2" indent="0">
              <a:buNone/>
            </a:pPr>
            <a:r>
              <a:rPr lang="en-US" altLang="ko-KR" dirty="0"/>
              <a:t>1) /WEB-INF </a:t>
            </a:r>
            <a:r>
              <a:rPr lang="ko-KR" altLang="en-US" dirty="0"/>
              <a:t>이하 자원 전체 탐색</a:t>
            </a:r>
            <a:endParaRPr lang="en-US" altLang="ko-KR" dirty="0"/>
          </a:p>
          <a:p>
            <a:pPr marL="506412" lvl="2" indent="0">
              <a:buNone/>
            </a:pPr>
            <a:r>
              <a:rPr lang="en-US" altLang="ko-KR" dirty="0"/>
              <a:t>2) WAS </a:t>
            </a:r>
            <a:r>
              <a:rPr lang="ko-KR" altLang="en-US" dirty="0"/>
              <a:t>하드코딩</a:t>
            </a:r>
            <a:endParaRPr lang="en-US" altLang="ko-KR" dirty="0"/>
          </a:p>
          <a:p>
            <a:pPr marL="506412" lvl="2" indent="0">
              <a:buNone/>
            </a:pPr>
            <a:r>
              <a:rPr lang="en-US" altLang="ko-KR" dirty="0"/>
              <a:t>3) /WEB-INF/web.xml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63288-D09C-4C04-BDAD-3393FC07B702}"/>
              </a:ext>
            </a:extLst>
          </p:cNvPr>
          <p:cNvSpPr/>
          <p:nvPr/>
        </p:nvSpPr>
        <p:spPr>
          <a:xfrm>
            <a:off x="1939349" y="4079560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F5BD23-FA80-4B17-859F-03250701C6B3}"/>
              </a:ext>
            </a:extLst>
          </p:cNvPr>
          <p:cNvSpPr/>
          <p:nvPr/>
        </p:nvSpPr>
        <p:spPr>
          <a:xfrm>
            <a:off x="4366103" y="4113155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8A7D55-0530-4018-B5B5-5E0628659785}"/>
              </a:ext>
            </a:extLst>
          </p:cNvPr>
          <p:cNvSpPr/>
          <p:nvPr/>
        </p:nvSpPr>
        <p:spPr>
          <a:xfrm>
            <a:off x="6792857" y="411315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서블릿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7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265</TotalTime>
  <Words>49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web.xml 이 있어야 하는 이유</vt:lpstr>
      <vt:lpstr>web.xml 이 있어야 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141</cp:revision>
  <dcterms:created xsi:type="dcterms:W3CDTF">2021-03-05T04:40:46Z</dcterms:created>
  <dcterms:modified xsi:type="dcterms:W3CDTF">2021-06-07T08:46:18Z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