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86" r:id="rId3"/>
    <p:sldId id="291" r:id="rId4"/>
    <p:sldId id="271" r:id="rId5"/>
    <p:sldId id="287" r:id="rId6"/>
    <p:sldId id="288" r:id="rId7"/>
    <p:sldId id="292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3일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3일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3일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인증과 접근제어 기능을 구현합니다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섹션 </a:t>
            </a:r>
            <a:r>
              <a:rPr lang="en-US" altLang="ko-KR"/>
              <a:t>5 </a:t>
            </a:r>
            <a:r>
              <a:rPr lang="ko-KR" altLang="en-US"/>
              <a:t>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인증 기능 구현</a:t>
            </a:r>
            <a:endParaRPr lang="en-US" altLang="ko-KR" dirty="0"/>
          </a:p>
          <a:p>
            <a:pPr lvl="1"/>
            <a:r>
              <a:rPr lang="en-US" altLang="ko-KR"/>
              <a:t>WAS </a:t>
            </a:r>
            <a:r>
              <a:rPr lang="ko-KR" altLang="en-US"/>
              <a:t>에서 제공하는 세션 기능 활용</a:t>
            </a:r>
            <a:endParaRPr lang="en-US" altLang="ko-KR"/>
          </a:p>
          <a:p>
            <a:pPr lvl="1"/>
            <a:r>
              <a:rPr lang="en-US" altLang="ko-KR"/>
              <a:t>Login.java</a:t>
            </a:r>
            <a:endParaRPr lang="en-US" altLang="ko-KR" dirty="0"/>
          </a:p>
          <a:p>
            <a:r>
              <a:rPr lang="ko-KR" altLang="en-US"/>
              <a:t>접근제어 기능 구현</a:t>
            </a:r>
            <a:endParaRPr lang="en-US" altLang="ko-KR" dirty="0"/>
          </a:p>
          <a:p>
            <a:pPr lvl="1"/>
            <a:r>
              <a:rPr lang="ko-KR" altLang="en-US"/>
              <a:t>접근통제 모델 </a:t>
            </a:r>
            <a:r>
              <a:rPr lang="en-US" altLang="ko-KR"/>
              <a:t>RBAC</a:t>
            </a:r>
          </a:p>
          <a:p>
            <a:pPr lvl="1"/>
            <a:r>
              <a:rPr lang="ko-KR" altLang="en-US"/>
              <a:t>커스텀 어노테이션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기밀성</a:t>
            </a:r>
            <a:r>
              <a:rPr lang="en-US" altLang="ko-KR"/>
              <a:t>, </a:t>
            </a:r>
            <a:r>
              <a:rPr lang="ko-KR" altLang="en-US"/>
              <a:t>무결성 그리고 가용성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기밀성</a:t>
            </a:r>
            <a:endParaRPr lang="en-US" altLang="ko-KR" dirty="0"/>
          </a:p>
          <a:p>
            <a:pPr lvl="1"/>
            <a:r>
              <a:rPr lang="ko-KR" altLang="en-US" dirty="0"/>
              <a:t>작업의 과정과 결과를 </a:t>
            </a:r>
            <a:r>
              <a:rPr lang="ko-KR" altLang="en-US"/>
              <a:t>감추는 것</a:t>
            </a:r>
            <a:endParaRPr lang="en-US" altLang="ko-KR" dirty="0"/>
          </a:p>
          <a:p>
            <a:r>
              <a:rPr lang="ko-KR" altLang="en-US" dirty="0"/>
              <a:t>무결성</a:t>
            </a:r>
            <a:endParaRPr lang="en-US" altLang="ko-KR" dirty="0"/>
          </a:p>
          <a:p>
            <a:pPr lvl="1"/>
            <a:r>
              <a:rPr lang="ko-KR" altLang="en-US" dirty="0"/>
              <a:t>작업의 흐름이 일치하는 것</a:t>
            </a:r>
            <a:endParaRPr lang="en-US" altLang="ko-KR" dirty="0"/>
          </a:p>
          <a:p>
            <a:r>
              <a:rPr lang="ko-KR" altLang="en-US" dirty="0"/>
              <a:t>가용성</a:t>
            </a:r>
            <a:endParaRPr lang="en-US" altLang="ko-KR" dirty="0"/>
          </a:p>
          <a:p>
            <a:pPr lvl="1"/>
            <a:r>
              <a:rPr lang="ko-KR" altLang="en-US" dirty="0"/>
              <a:t>허락 받은 사용자가 정해진 작업을 할 수 있는 것</a:t>
            </a:r>
            <a:endParaRPr lang="en-US" altLang="ko-KR" dirty="0"/>
          </a:p>
          <a:p>
            <a:pPr lvl="1"/>
            <a:r>
              <a:rPr lang="ko-KR" altLang="en-US" dirty="0"/>
              <a:t>인증 </a:t>
            </a:r>
            <a:r>
              <a:rPr lang="en-US" altLang="ko-KR" dirty="0"/>
              <a:t>+ </a:t>
            </a:r>
            <a:r>
              <a:rPr lang="ko-KR" altLang="en-US" dirty="0"/>
              <a:t>접근제어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939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관물기</a:t>
            </a:r>
            <a:r>
              <a:rPr lang="en-US" altLang="ko-KR"/>
              <a:t>(</a:t>
            </a:r>
            <a:r>
              <a:rPr lang="ko-KR" altLang="en-US"/>
              <a:t>관리적</a:t>
            </a:r>
            <a:r>
              <a:rPr lang="en-US" altLang="ko-KR"/>
              <a:t>, </a:t>
            </a:r>
            <a:r>
              <a:rPr lang="ko-KR" altLang="en-US"/>
              <a:t>물리적</a:t>
            </a:r>
            <a:r>
              <a:rPr lang="en-US" altLang="ko-KR"/>
              <a:t>, </a:t>
            </a:r>
            <a:r>
              <a:rPr lang="ko-KR" altLang="en-US"/>
              <a:t>기술적</a:t>
            </a:r>
            <a:r>
              <a:rPr lang="en-US" altLang="ko-KR"/>
              <a:t>) </a:t>
            </a:r>
            <a:r>
              <a:rPr lang="ko-KR" altLang="en-US"/>
              <a:t>보안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정보보호를 위한 </a:t>
            </a:r>
            <a:r>
              <a:rPr lang="en-US" altLang="ko-KR"/>
              <a:t>3</a:t>
            </a:r>
            <a:r>
              <a:rPr lang="ko-KR" altLang="en-US"/>
              <a:t>가지 노력</a:t>
            </a:r>
            <a:endParaRPr lang="en-US" altLang="ko-KR"/>
          </a:p>
          <a:p>
            <a:pPr lvl="1"/>
            <a:r>
              <a:rPr lang="ko-KR" altLang="en-US"/>
              <a:t>관리적 보안</a:t>
            </a:r>
            <a:endParaRPr lang="en-US" altLang="ko-KR"/>
          </a:p>
          <a:p>
            <a:pPr lvl="2"/>
            <a:r>
              <a:rPr lang="ko-KR" altLang="en-US"/>
              <a:t>정보보호서약서</a:t>
            </a:r>
            <a:endParaRPr lang="en-US" altLang="ko-KR" dirty="0"/>
          </a:p>
          <a:p>
            <a:pPr lvl="1"/>
            <a:r>
              <a:rPr lang="ko-KR" altLang="en-US"/>
              <a:t>물리적 보안</a:t>
            </a:r>
            <a:endParaRPr lang="en-US" altLang="ko-KR"/>
          </a:p>
          <a:p>
            <a:pPr lvl="2"/>
            <a:r>
              <a:rPr lang="ko-KR" altLang="en-US"/>
              <a:t>출입카드</a:t>
            </a:r>
            <a:r>
              <a:rPr lang="en-US" altLang="ko-KR"/>
              <a:t>, CCTV</a:t>
            </a:r>
            <a:endParaRPr lang="en-US" altLang="ko-KR" dirty="0"/>
          </a:p>
          <a:p>
            <a:pPr lvl="1"/>
            <a:r>
              <a:rPr lang="ko-KR" altLang="en-US"/>
              <a:t>기술적 보안</a:t>
            </a:r>
            <a:endParaRPr lang="en-US" altLang="ko-KR"/>
          </a:p>
          <a:p>
            <a:pPr lvl="2"/>
            <a:r>
              <a:rPr lang="ko-KR" altLang="en-US"/>
              <a:t>인증</a:t>
            </a:r>
            <a:endParaRPr lang="en-US" altLang="ko-KR" dirty="0"/>
          </a:p>
          <a:p>
            <a:pPr lvl="2"/>
            <a:r>
              <a:rPr lang="ko-KR" altLang="en-US"/>
              <a:t>접근제어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내가 </a:t>
            </a:r>
            <a:r>
              <a:rPr lang="ko-KR" altLang="en-US" dirty="0" err="1"/>
              <a:t>누군지</a:t>
            </a:r>
            <a:r>
              <a:rPr lang="ko-KR" altLang="en-US" dirty="0"/>
              <a:t> 시스템에 알려주는 것</a:t>
            </a:r>
            <a:endParaRPr lang="en-US" altLang="ko-KR" dirty="0"/>
          </a:p>
          <a:p>
            <a:pPr lvl="1"/>
            <a:r>
              <a:rPr lang="ko-KR" altLang="en-US" dirty="0"/>
              <a:t>내가 </a:t>
            </a:r>
            <a:r>
              <a:rPr lang="ko-KR" altLang="en-US" dirty="0" err="1"/>
              <a:t>누군지</a:t>
            </a:r>
            <a:endParaRPr lang="en-US" altLang="ko-KR" dirty="0"/>
          </a:p>
          <a:p>
            <a:pPr lvl="2"/>
            <a:r>
              <a:rPr lang="ko-KR" altLang="en-US" dirty="0"/>
              <a:t>아이디</a:t>
            </a:r>
            <a:r>
              <a:rPr lang="en-US" altLang="ko-KR"/>
              <a:t>/</a:t>
            </a:r>
            <a:r>
              <a:rPr lang="ko-KR" altLang="en-US"/>
              <a:t>패스워드</a:t>
            </a:r>
            <a:endParaRPr lang="en-US" altLang="ko-KR"/>
          </a:p>
          <a:p>
            <a:pPr lvl="2"/>
            <a:r>
              <a:rPr lang="ko-KR" altLang="en-US"/>
              <a:t>토큰</a:t>
            </a:r>
            <a:endParaRPr lang="en-US" altLang="ko-KR" dirty="0"/>
          </a:p>
          <a:p>
            <a:pPr lvl="1"/>
            <a:r>
              <a:rPr lang="ko-KR" altLang="en-US" dirty="0"/>
              <a:t>시스템에 </a:t>
            </a:r>
            <a:r>
              <a:rPr lang="ko-KR" altLang="en-US"/>
              <a:t>알려주는 것</a:t>
            </a:r>
            <a:endParaRPr lang="en-US" altLang="ko-KR"/>
          </a:p>
          <a:p>
            <a:pPr lvl="2"/>
            <a:r>
              <a:rPr lang="en-US" altLang="ko-KR"/>
              <a:t>Login.java</a:t>
            </a:r>
            <a:endParaRPr lang="en-US" altLang="ko-KR" dirty="0"/>
          </a:p>
          <a:p>
            <a:pPr lvl="3"/>
            <a:r>
              <a:rPr lang="ko-KR" altLang="en-US" dirty="0" err="1"/>
              <a:t>브라우져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쿠키</a:t>
            </a:r>
            <a:endParaRPr lang="en-US" altLang="ko-KR" dirty="0"/>
          </a:p>
          <a:p>
            <a:pPr lvl="3"/>
            <a:r>
              <a:rPr lang="en-US" altLang="ko-KR" dirty="0"/>
              <a:t>WAS : </a:t>
            </a:r>
            <a:r>
              <a:rPr lang="ko-KR" altLang="en-US" dirty="0"/>
              <a:t>세션</a:t>
            </a:r>
            <a:endParaRPr lang="en-US" altLang="ko-KR" dirty="0"/>
          </a:p>
          <a:p>
            <a:pPr lvl="2"/>
            <a:r>
              <a:rPr lang="ko-KR" altLang="en-US"/>
              <a:t>개발자 </a:t>
            </a:r>
            <a:r>
              <a:rPr lang="en-US" altLang="ko-KR" dirty="0"/>
              <a:t>: </a:t>
            </a:r>
            <a:r>
              <a:rPr lang="en-US" altLang="ko-KR" dirty="0" err="1"/>
              <a:t>SessionB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84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접근제어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내가 할 작업을 허락 받는 것</a:t>
            </a:r>
            <a:endParaRPr lang="en-US" altLang="ko-KR" dirty="0"/>
          </a:p>
          <a:p>
            <a:pPr lvl="1"/>
            <a:r>
              <a:rPr lang="ko-KR" altLang="en-US" dirty="0"/>
              <a:t>내가</a:t>
            </a:r>
            <a:endParaRPr lang="en-US" altLang="ko-KR" dirty="0"/>
          </a:p>
          <a:p>
            <a:pPr lvl="2"/>
            <a:r>
              <a:rPr lang="en-US" altLang="ko-KR"/>
              <a:t>SessionB</a:t>
            </a:r>
          </a:p>
          <a:p>
            <a:pPr lvl="3"/>
            <a:r>
              <a:rPr lang="en-US" altLang="ko-KR"/>
              <a:t>ID, IP, AUTH</a:t>
            </a:r>
          </a:p>
          <a:p>
            <a:pPr lvl="3"/>
            <a:r>
              <a:rPr lang="en-US" altLang="ko-KR"/>
              <a:t>isLogin()</a:t>
            </a:r>
          </a:p>
          <a:p>
            <a:pPr lvl="1"/>
            <a:r>
              <a:rPr lang="ko-KR" altLang="en-US"/>
              <a:t>할 </a:t>
            </a:r>
            <a:r>
              <a:rPr lang="ko-KR" altLang="en-US" dirty="0"/>
              <a:t>작업을 허락 </a:t>
            </a:r>
            <a:r>
              <a:rPr lang="ko-KR" altLang="en-US"/>
              <a:t>받는 것</a:t>
            </a:r>
            <a:endParaRPr lang="en-US" altLang="ko-KR"/>
          </a:p>
          <a:p>
            <a:pPr lvl="2"/>
            <a:r>
              <a:rPr lang="ko-KR" altLang="en-US"/>
              <a:t>할 작업</a:t>
            </a:r>
            <a:endParaRPr lang="en-US" altLang="ko-KR"/>
          </a:p>
          <a:p>
            <a:pPr lvl="3"/>
            <a:r>
              <a:rPr lang="en-US" altLang="ko-KR"/>
              <a:t>callList : </a:t>
            </a:r>
            <a:r>
              <a:rPr lang="ko-KR" altLang="en-US"/>
              <a:t>로그인을 하지 않은 사용자도 사용</a:t>
            </a:r>
            <a:endParaRPr lang="en-US" altLang="ko-KR"/>
          </a:p>
          <a:p>
            <a:pPr lvl="3"/>
            <a:r>
              <a:rPr lang="en-US" altLang="ko-KR"/>
              <a:t>callWrite : </a:t>
            </a:r>
            <a:r>
              <a:rPr lang="ko-KR" altLang="en-US"/>
              <a:t>로그인 한 사용자만 사용</a:t>
            </a:r>
            <a:endParaRPr lang="en-US" altLang="ko-KR"/>
          </a:p>
          <a:p>
            <a:pPr lvl="3"/>
            <a:r>
              <a:rPr lang="en-US" altLang="ko-KR"/>
              <a:t>forceDelete : </a:t>
            </a:r>
            <a:r>
              <a:rPr lang="ko-KR" altLang="en-US"/>
              <a:t>관리자만 사용</a:t>
            </a:r>
            <a:endParaRPr lang="en-US" altLang="ko-KR"/>
          </a:p>
          <a:p>
            <a:pPr lvl="2"/>
            <a:r>
              <a:rPr lang="en-US" altLang="ko-KR"/>
              <a:t>MasterController.checkUrlAuth(“callWrite”);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섹션 </a:t>
            </a:r>
            <a:r>
              <a:rPr lang="en-US" altLang="ko-KR"/>
              <a:t>5 </a:t>
            </a:r>
            <a:r>
              <a:rPr lang="ko-KR" altLang="en-US"/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인증 기능 구현</a:t>
            </a:r>
            <a:endParaRPr lang="en-US" altLang="ko-KR" dirty="0"/>
          </a:p>
          <a:p>
            <a:pPr lvl="1"/>
            <a:r>
              <a:rPr lang="en-US" altLang="ko-KR"/>
              <a:t>SessionB </a:t>
            </a:r>
            <a:r>
              <a:rPr lang="ko-KR" altLang="en-US"/>
              <a:t>객체 생성</a:t>
            </a:r>
            <a:endParaRPr lang="en-US" altLang="ko-KR"/>
          </a:p>
          <a:p>
            <a:pPr lvl="1"/>
            <a:r>
              <a:rPr lang="en-US" altLang="ko-KR"/>
              <a:t>SessionB </a:t>
            </a:r>
            <a:r>
              <a:rPr lang="ko-KR" altLang="en-US"/>
              <a:t>객체 세션에 저장</a:t>
            </a:r>
            <a:endParaRPr lang="en-US" altLang="ko-KR"/>
          </a:p>
          <a:p>
            <a:r>
              <a:rPr lang="ko-KR" altLang="en-US"/>
              <a:t>접근제어 기능 구현</a:t>
            </a:r>
            <a:endParaRPr lang="en-US" altLang="ko-KR" dirty="0"/>
          </a:p>
          <a:p>
            <a:pPr lvl="1"/>
            <a:r>
              <a:rPr lang="en-US" altLang="ko-KR"/>
              <a:t>MasterController.checkUrlAuth(“callWrite”);</a:t>
            </a:r>
          </a:p>
        </p:txBody>
      </p:sp>
    </p:spTree>
    <p:extLst>
      <p:ext uri="{BB962C8B-B14F-4D97-AF65-F5344CB8AC3E}">
        <p14:creationId xmlns:p14="http://schemas.microsoft.com/office/powerpoint/2010/main" val="4905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401</TotalTime>
  <Words>183</Words>
  <Application>Microsoft Office PowerPoint</Application>
  <PresentationFormat>와이드스크린</PresentationFormat>
  <Paragraphs>55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다이아몬드 눈금 16x9</vt:lpstr>
      <vt:lpstr>백엔드 프레임워크 만들기</vt:lpstr>
      <vt:lpstr>섹션 5 목표</vt:lpstr>
      <vt:lpstr>기밀성, 무결성 그리고 가용성</vt:lpstr>
      <vt:lpstr>관물기(관리적, 물리적, 기술적) 보안</vt:lpstr>
      <vt:lpstr>인증</vt:lpstr>
      <vt:lpstr>접근제어</vt:lpstr>
      <vt:lpstr>섹션 5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199</cp:revision>
  <dcterms:created xsi:type="dcterms:W3CDTF">2021-03-05T04:40:46Z</dcterms:created>
  <dcterms:modified xsi:type="dcterms:W3CDTF">2021-08-03T03:04:28Z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