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2" r:id="rId2"/>
    <p:sldId id="294" r:id="rId3"/>
    <p:sldId id="298" r:id="rId4"/>
    <p:sldId id="295" r:id="rId5"/>
    <p:sldId id="299" r:id="rId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1:02:08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63 108 7107,'0'0'20175,"-5"-6"-19658,-4-3-4,0 0 0,-1 0 0,-19-13 0,28 18 143,10 3-456,77 1-156,96 13 0,-101-5 56,150-7-1,-101-4-7,24 3 39,-156-17-203,-26-13-3949,4 10-7896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6-07T11:02:08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 25596,'0'0'4645,"-5"-1"-4536,-12-2-226,22 6 48,38 10 31,-6-2 56,-15-4-3,85 33 25,-96-36-37,-1 2 0,1-1 0,-1 2 0,-1-1-1,1 1 1,-1 1 0,12 12 0,-19-18 0,-1 1 1,1-1-1,-1 1 1,1 0-1,-1-1 1,0 1-1,0 0 1,-1 0-1,1 0 1,0 0-1,-1 0 1,0 0-1,0-1 1,0 1-1,0 0 1,0 0-1,0 0 1,-2 4-1,1 0 18,-1 1-1,0-1 1,-1 0 0,0 0-1,0-1 1,-6 11 0,-6 4 41,0-1 1,-1-1 0,-1 0 0,-23 19 0,-86 64 69,80-67-111,1 1 0,-44 48 0,85-79-11,1 0 0,-1 0 0,1 0-1,0 1 1,0 0 0,1 0 0,0-1 0,-3 13 0,4-12-659,-1 0 1,0 0 0,0 0-1,-1-1 1,0 1-1,-4 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통신 </a:t>
            </a:r>
            <a:r>
              <a:rPr lang="en-US" altLang="ko-KR" dirty="0"/>
              <a:t>3</a:t>
            </a:r>
            <a:r>
              <a:rPr lang="ko-KR" altLang="en-US" dirty="0"/>
              <a:t>요소</a:t>
            </a:r>
            <a:endParaRPr lang="en-US" altLang="ko-KR" dirty="0"/>
          </a:p>
          <a:p>
            <a:pPr lvl="1"/>
            <a:r>
              <a:rPr lang="ko-KR" altLang="en-US" dirty="0"/>
              <a:t>유선</a:t>
            </a:r>
            <a:r>
              <a:rPr lang="en-US" altLang="ko-KR" dirty="0"/>
              <a:t>(LAN), </a:t>
            </a:r>
            <a:r>
              <a:rPr lang="ko-KR" altLang="en-US" dirty="0"/>
              <a:t>무선</a:t>
            </a:r>
            <a:r>
              <a:rPr lang="en-US" altLang="ko-KR" dirty="0"/>
              <a:t>(WIFI)</a:t>
            </a:r>
          </a:p>
          <a:p>
            <a:pPr lvl="1"/>
            <a:r>
              <a:rPr lang="ko-KR" altLang="en-US" dirty="0"/>
              <a:t>통신매체 시그널 중단 없음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3F50D1-9592-4BE9-BCCC-128C3D969486}"/>
              </a:ext>
            </a:extLst>
          </p:cNvPr>
          <p:cNvSpPr/>
          <p:nvPr/>
        </p:nvSpPr>
        <p:spPr>
          <a:xfrm>
            <a:off x="2141086" y="3804911"/>
            <a:ext cx="1139352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70C5260-2B7D-422E-A476-26607C5AD7FC}"/>
              </a:ext>
            </a:extLst>
          </p:cNvPr>
          <p:cNvSpPr/>
          <p:nvPr/>
        </p:nvSpPr>
        <p:spPr>
          <a:xfrm>
            <a:off x="5582883" y="3804911"/>
            <a:ext cx="1026234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BF9D902-7A1B-4C17-A3D9-C7490C32691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80438" y="4052776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08AAEE0-856F-484A-A722-362DC251B289}"/>
              </a:ext>
            </a:extLst>
          </p:cNvPr>
          <p:cNvSpPr txBox="1"/>
          <p:nvPr/>
        </p:nvSpPr>
        <p:spPr>
          <a:xfrm>
            <a:off x="3877662" y="36341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통신매체</a:t>
            </a:r>
          </a:p>
        </p:txBody>
      </p:sp>
    </p:spTree>
    <p:extLst>
      <p:ext uri="{BB962C8B-B14F-4D97-AF65-F5344CB8AC3E}">
        <p14:creationId xmlns:p14="http://schemas.microsoft.com/office/powerpoint/2010/main" val="298309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MAC (Media Access Control Address)</a:t>
            </a:r>
          </a:p>
          <a:p>
            <a:pPr lvl="1"/>
            <a:r>
              <a:rPr lang="ko-KR" altLang="en-US" dirty="0"/>
              <a:t>물리적</a:t>
            </a:r>
            <a:r>
              <a:rPr lang="en-US" altLang="ko-KR" dirty="0"/>
              <a:t>, </a:t>
            </a:r>
            <a:r>
              <a:rPr lang="ko-KR" altLang="en-US" dirty="0"/>
              <a:t>유일한 값</a:t>
            </a:r>
            <a:endParaRPr lang="en-US" altLang="ko-KR" dirty="0"/>
          </a:p>
          <a:p>
            <a:pPr lvl="1"/>
            <a:r>
              <a:rPr lang="ko-KR" altLang="en-US" dirty="0"/>
              <a:t>스위치에 연결된 모든 호스트에 데이터 전송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45927" y="3974306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FB9D00F-1B68-43CA-B9F8-A6BEB4FDAE60}"/>
              </a:ext>
            </a:extLst>
          </p:cNvPr>
          <p:cNvSpPr/>
          <p:nvPr/>
        </p:nvSpPr>
        <p:spPr>
          <a:xfrm>
            <a:off x="3622741" y="4007901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3622741" y="4924338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5299555" y="400790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C01417-CF02-48AA-B5D2-435D4519CA17}"/>
              </a:ext>
            </a:extLst>
          </p:cNvPr>
          <p:cNvSpPr/>
          <p:nvPr/>
        </p:nvSpPr>
        <p:spPr>
          <a:xfrm>
            <a:off x="6976369" y="397430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58F2B1-A00B-4C27-B74C-6B9DEDE9DA17}"/>
              </a:ext>
            </a:extLst>
          </p:cNvPr>
          <p:cNvSpPr txBox="1"/>
          <p:nvPr/>
        </p:nvSpPr>
        <p:spPr>
          <a:xfrm>
            <a:off x="554869" y="4648835"/>
            <a:ext cx="18390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FROM_MAC : A</a:t>
            </a:r>
          </a:p>
          <a:p>
            <a:r>
              <a:rPr lang="en-US" altLang="ko-KR" dirty="0"/>
              <a:t>TO_ MAC: B</a:t>
            </a:r>
          </a:p>
          <a:p>
            <a:r>
              <a:rPr lang="ko-KR" altLang="en-US" dirty="0"/>
              <a:t>데이터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E1D91D-96CC-42F8-9737-045655BC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38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</a:t>
            </a:r>
            <a:r>
              <a:rPr lang="ko-KR" altLang="en-US" dirty="0"/>
              <a:t>주소 </a:t>
            </a:r>
            <a:r>
              <a:rPr lang="en-US" altLang="ko-KR" dirty="0"/>
              <a:t>(Internet Protocol address)</a:t>
            </a:r>
          </a:p>
          <a:p>
            <a:pPr lvl="1"/>
            <a:r>
              <a:rPr lang="ko-KR" altLang="en-US" dirty="0"/>
              <a:t>논리적 식별자</a:t>
            </a:r>
            <a:endParaRPr lang="en-US" altLang="ko-KR" dirty="0"/>
          </a:p>
          <a:p>
            <a:pPr lvl="1"/>
            <a:r>
              <a:rPr lang="ko-KR" altLang="en-US" dirty="0"/>
              <a:t>패킷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D226EF-6CF8-4B13-B123-1D1BAA00F05D}"/>
              </a:ext>
            </a:extLst>
          </p:cNvPr>
          <p:cNvSpPr/>
          <p:nvPr/>
        </p:nvSpPr>
        <p:spPr>
          <a:xfrm>
            <a:off x="1932770" y="3395405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28F8CA-0D3F-490C-8FBA-4F60D84B8A09}"/>
              </a:ext>
            </a:extLst>
          </p:cNvPr>
          <p:cNvSpPr/>
          <p:nvPr/>
        </p:nvSpPr>
        <p:spPr>
          <a:xfrm>
            <a:off x="5316000" y="33904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인터넷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392E843-4BE9-4EA6-99B6-4B3EAE765D58}"/>
              </a:ext>
            </a:extLst>
          </p:cNvPr>
          <p:cNvSpPr/>
          <p:nvPr/>
        </p:nvSpPr>
        <p:spPr>
          <a:xfrm>
            <a:off x="3609584" y="3405271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라우터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209D68-2F0E-433D-AC3F-B6AA97C5C53C}"/>
              </a:ext>
            </a:extLst>
          </p:cNvPr>
          <p:cNvSpPr/>
          <p:nvPr/>
        </p:nvSpPr>
        <p:spPr>
          <a:xfrm>
            <a:off x="7022416" y="3390470"/>
            <a:ext cx="1181470" cy="4957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5DDCD1-FE2F-4440-BDDB-D115FC261CDF}"/>
              </a:ext>
            </a:extLst>
          </p:cNvPr>
          <p:cNvSpPr/>
          <p:nvPr/>
        </p:nvSpPr>
        <p:spPr>
          <a:xfrm>
            <a:off x="2774125" y="4226097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62A27A-121B-4265-9BA6-23296D9DA687}"/>
              </a:ext>
            </a:extLst>
          </p:cNvPr>
          <p:cNvSpPr/>
          <p:nvPr/>
        </p:nvSpPr>
        <p:spPr>
          <a:xfrm>
            <a:off x="4497670" y="4235963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C75AB56-FA68-44F7-B34E-E52D1B5A2497}"/>
              </a:ext>
            </a:extLst>
          </p:cNvPr>
          <p:cNvSpPr/>
          <p:nvPr/>
        </p:nvSpPr>
        <p:spPr>
          <a:xfrm>
            <a:off x="6293579" y="4239252"/>
            <a:ext cx="1181470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스위치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C1F53-131D-44A5-96EA-E2C0B40D1B77}"/>
              </a:ext>
            </a:extLst>
          </p:cNvPr>
          <p:cNvSpPr txBox="1"/>
          <p:nvPr/>
        </p:nvSpPr>
        <p:spPr>
          <a:xfrm>
            <a:off x="7813194" y="4648835"/>
            <a:ext cx="23903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FROM_MAC : </a:t>
            </a:r>
            <a:r>
              <a:rPr lang="ko-KR" altLang="en-US" dirty="0">
                <a:solidFill>
                  <a:srgbClr val="FF0000"/>
                </a:solidFill>
              </a:rPr>
              <a:t>인터넷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/>
              <a:t>FROM_ IP : A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TO_MAC : C</a:t>
            </a:r>
          </a:p>
          <a:p>
            <a:r>
              <a:rPr lang="en-US" altLang="ko-KR" dirty="0"/>
              <a:t>TO_ IP : C</a:t>
            </a:r>
          </a:p>
          <a:p>
            <a:r>
              <a:rPr lang="ko-KR" altLang="en-US" dirty="0"/>
              <a:t>데이터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C9E248-05DD-4A8C-9F55-06FD32B77056}"/>
              </a:ext>
            </a:extLst>
          </p:cNvPr>
          <p:cNvSpPr txBox="1"/>
          <p:nvPr/>
        </p:nvSpPr>
        <p:spPr>
          <a:xfrm>
            <a:off x="554869" y="4648835"/>
            <a:ext cx="2027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FROM_MAC : A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/>
              <a:t>FROM_ IP : A</a:t>
            </a:r>
            <a:br>
              <a:rPr lang="en-US" altLang="ko-KR" dirty="0"/>
            </a:br>
            <a:r>
              <a:rPr lang="en-US" altLang="ko-KR" dirty="0">
                <a:solidFill>
                  <a:srgbClr val="FF0000"/>
                </a:solidFill>
              </a:rPr>
              <a:t>TO_MAC : </a:t>
            </a:r>
            <a:r>
              <a:rPr lang="ko-KR" altLang="en-US" dirty="0">
                <a:solidFill>
                  <a:srgbClr val="FF0000"/>
                </a:solidFill>
              </a:rPr>
              <a:t>라우터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TO_ IP : C</a:t>
            </a:r>
          </a:p>
          <a:p>
            <a:r>
              <a:rPr lang="ko-KR" altLang="en-US" dirty="0"/>
              <a:t>데이터</a:t>
            </a: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61A9B30D-8190-432D-8F85-CEB9F0E3E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DD7008-EEA7-44DE-B03F-CB2652505FB3}"/>
              </a:ext>
            </a:extLst>
          </p:cNvPr>
          <p:cNvGrpSpPr/>
          <p:nvPr/>
        </p:nvGrpSpPr>
        <p:grpSpPr>
          <a:xfrm>
            <a:off x="6603180" y="3492111"/>
            <a:ext cx="407880" cy="264960"/>
            <a:chOff x="6603180" y="3492111"/>
            <a:chExt cx="4078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93E37E5-255A-455C-BE37-58FD4F4FDD4F}"/>
                    </a:ext>
                  </a:extLst>
                </p14:cNvPr>
                <p14:cNvContentPartPr/>
                <p14:nvPr/>
              </p14:nvContentPartPr>
              <p14:xfrm>
                <a:off x="6603180" y="3591111"/>
                <a:ext cx="314640" cy="392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93E37E5-255A-455C-BE37-58FD4F4FDD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94180" y="3582111"/>
                  <a:ext cx="33228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4C13AB89-1E19-4CFC-A72C-A732EFCE537E}"/>
                    </a:ext>
                  </a:extLst>
                </p14:cNvPr>
                <p14:cNvContentPartPr/>
                <p14:nvPr/>
              </p14:nvContentPartPr>
              <p14:xfrm>
                <a:off x="6836820" y="3492111"/>
                <a:ext cx="174240" cy="2649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4C13AB89-1E19-4CFC-A72C-A732EFCE53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27820" y="3483111"/>
                  <a:ext cx="191880" cy="28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0475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TCP / UDP</a:t>
            </a:r>
          </a:p>
          <a:p>
            <a:pPr lvl="1"/>
            <a:r>
              <a:rPr lang="en-US" altLang="ko-KR" dirty="0"/>
              <a:t>TCP : </a:t>
            </a:r>
            <a:r>
              <a:rPr lang="ko-KR" altLang="en-US" dirty="0"/>
              <a:t>연결지향</a:t>
            </a:r>
            <a:r>
              <a:rPr lang="en-US" altLang="ko-KR" dirty="0"/>
              <a:t>, </a:t>
            </a:r>
            <a:r>
              <a:rPr lang="ko-KR" altLang="en-US" dirty="0"/>
              <a:t>프레임</a:t>
            </a:r>
            <a:endParaRPr lang="en-US" altLang="ko-KR" dirty="0"/>
          </a:p>
          <a:p>
            <a:pPr lvl="1"/>
            <a:r>
              <a:rPr lang="en-US" altLang="ko-KR" dirty="0"/>
              <a:t>UDP : </a:t>
            </a:r>
            <a:r>
              <a:rPr lang="ko-KR" altLang="en-US" dirty="0"/>
              <a:t>전송지향</a:t>
            </a:r>
            <a:r>
              <a:rPr lang="en-US" altLang="ko-KR" dirty="0"/>
              <a:t>, </a:t>
            </a:r>
            <a:r>
              <a:rPr lang="ko-KR" altLang="en-US" dirty="0" err="1"/>
              <a:t>데이터그램</a:t>
            </a:r>
            <a:endParaRPr lang="en-US" altLang="ko-KR" dirty="0"/>
          </a:p>
          <a:p>
            <a:r>
              <a:rPr lang="en-US" altLang="ko-KR" dirty="0"/>
              <a:t>PORT</a:t>
            </a:r>
          </a:p>
          <a:p>
            <a:pPr lvl="1"/>
            <a:r>
              <a:rPr lang="ko-KR" altLang="en-US" dirty="0"/>
              <a:t>프로그램</a:t>
            </a:r>
            <a:r>
              <a:rPr lang="en-US" altLang="ko-KR" dirty="0"/>
              <a:t>(</a:t>
            </a:r>
            <a:r>
              <a:rPr lang="ko-KR" altLang="en-US" dirty="0"/>
              <a:t>프로세스</a:t>
            </a:r>
            <a:r>
              <a:rPr lang="en-US" altLang="ko-KR" dirty="0"/>
              <a:t>)</a:t>
            </a:r>
            <a:r>
              <a:rPr lang="ko-KR" altLang="en-US" dirty="0"/>
              <a:t>를 구분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2121060" y="4429860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송신자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5562857" y="442986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수신자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260412" y="4678547"/>
            <a:ext cx="230244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3973052" y="42409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4850215" y="5075886"/>
            <a:ext cx="2219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80 : WEB / TCP</a:t>
            </a:r>
          </a:p>
          <a:p>
            <a:r>
              <a:rPr lang="en-US" altLang="ko-KR" dirty="0"/>
              <a:t>1833 : MQTT / UDP</a:t>
            </a:r>
          </a:p>
          <a:p>
            <a:r>
              <a:rPr lang="en-US" altLang="ko-KR" dirty="0"/>
              <a:t>23 : TELNET / TCP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9269A6-1BB2-4554-9B03-657EB0466D45}"/>
              </a:ext>
            </a:extLst>
          </p:cNvPr>
          <p:cNvSpPr txBox="1"/>
          <p:nvPr/>
        </p:nvSpPr>
        <p:spPr>
          <a:xfrm>
            <a:off x="2592682" y="5075886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http://a.com</a:t>
            </a:r>
          </a:p>
          <a:p>
            <a:r>
              <a:rPr lang="en-US" altLang="ko-KR" dirty="0" err="1"/>
              <a:t>mqtt</a:t>
            </a:r>
            <a:r>
              <a:rPr lang="en-US" altLang="ko-KR" dirty="0"/>
              <a:t> /a/name </a:t>
            </a:r>
          </a:p>
          <a:p>
            <a:r>
              <a:rPr lang="en-US" altLang="ko-KR" dirty="0"/>
              <a:t>telnet a.com 23</a:t>
            </a:r>
            <a:endParaRPr lang="ko-KR" alt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FFA54AFF-5E05-4AC0-B5C8-B68914AD5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27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78D5F-E582-4987-91DF-9C7C5BEB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개발자가 알아 두면 좋은 네트워크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47AE3-6532-4E43-9E16-6D279FF62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일반적 서버 구성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307316F-A5AE-4A8C-9E78-8077978BDDD7}"/>
              </a:ext>
            </a:extLst>
          </p:cNvPr>
          <p:cNvSpPr/>
          <p:nvPr/>
        </p:nvSpPr>
        <p:spPr>
          <a:xfrm>
            <a:off x="1384568" y="2931626"/>
            <a:ext cx="1139352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브라우저</a:t>
            </a:r>
            <a:endParaRPr lang="en-US" altLang="ko-KR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2036BCA-013E-4FBF-9E3D-9A23573DCB65}"/>
              </a:ext>
            </a:extLst>
          </p:cNvPr>
          <p:cNvSpPr/>
          <p:nvPr/>
        </p:nvSpPr>
        <p:spPr>
          <a:xfrm>
            <a:off x="396676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A332B51-3407-4991-A568-3F347D0F35FD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252392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BCECA-0F00-446A-953F-430CC5998390}"/>
              </a:ext>
            </a:extLst>
          </p:cNvPr>
          <p:cNvSpPr txBox="1"/>
          <p:nvPr/>
        </p:nvSpPr>
        <p:spPr>
          <a:xfrm>
            <a:off x="2837462" y="28109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인터넷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3375635-060F-464B-AA1B-DC0C9F3CD995}"/>
              </a:ext>
            </a:extLst>
          </p:cNvPr>
          <p:cNvSpPr txBox="1"/>
          <p:nvPr/>
        </p:nvSpPr>
        <p:spPr>
          <a:xfrm>
            <a:off x="3966766" y="3579297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443 : WEB(https)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1125A84-E343-49FF-B2AD-889CCB0AF864}"/>
              </a:ext>
            </a:extLst>
          </p:cNvPr>
          <p:cNvSpPr/>
          <p:nvPr/>
        </p:nvSpPr>
        <p:spPr>
          <a:xfrm>
            <a:off x="6435846" y="2931626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WAS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5F482C8-5245-4735-9B8A-3549052121DB}"/>
              </a:ext>
            </a:extLst>
          </p:cNvPr>
          <p:cNvCxnSpPr>
            <a:cxnSpLocks/>
          </p:cNvCxnSpPr>
          <p:nvPr/>
        </p:nvCxnSpPr>
        <p:spPr>
          <a:xfrm>
            <a:off x="4993000" y="3180313"/>
            <a:ext cx="144284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305224-18C1-40B4-BDDA-FA0DC5EDFDE4}"/>
              </a:ext>
            </a:extLst>
          </p:cNvPr>
          <p:cNvSpPr txBox="1"/>
          <p:nvPr/>
        </p:nvSpPr>
        <p:spPr>
          <a:xfrm>
            <a:off x="6711062" y="3579297"/>
            <a:ext cx="24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18080 : WAS(TCP/IP)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5718-DD11-4DA7-A957-AE5C2C9D6CED}"/>
              </a:ext>
            </a:extLst>
          </p:cNvPr>
          <p:cNvSpPr/>
          <p:nvPr/>
        </p:nvSpPr>
        <p:spPr>
          <a:xfrm>
            <a:off x="3458279" y="4138451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DMZ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D0E332-7534-4087-87BB-C764DAFB1265}"/>
              </a:ext>
            </a:extLst>
          </p:cNvPr>
          <p:cNvSpPr/>
          <p:nvPr/>
        </p:nvSpPr>
        <p:spPr>
          <a:xfrm>
            <a:off x="5978184" y="4119219"/>
            <a:ext cx="1941557" cy="462133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내부망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DA843E-4A3C-4691-88EB-76052E00FEA7}"/>
              </a:ext>
            </a:extLst>
          </p:cNvPr>
          <p:cNvSpPr/>
          <p:nvPr/>
        </p:nvSpPr>
        <p:spPr>
          <a:xfrm>
            <a:off x="7138629" y="195904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DBMS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C0B66A1-4600-4A82-A369-47B697A4A890}"/>
              </a:ext>
            </a:extLst>
          </p:cNvPr>
          <p:cNvSpPr/>
          <p:nvPr/>
        </p:nvSpPr>
        <p:spPr>
          <a:xfrm>
            <a:off x="5979260" y="1959040"/>
            <a:ext cx="1026234" cy="4973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API G/W</a:t>
            </a:r>
            <a:endParaRPr lang="ko-KR" altLang="en-US" sz="16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E394BD2-3A4D-4642-B805-A5268A92F4A9}"/>
              </a:ext>
            </a:extLst>
          </p:cNvPr>
          <p:cNvCxnSpPr>
            <a:cxnSpLocks/>
            <a:stCxn id="9" idx="0"/>
            <a:endCxn id="16" idx="2"/>
          </p:cNvCxnSpPr>
          <p:nvPr/>
        </p:nvCxnSpPr>
        <p:spPr>
          <a:xfrm flipV="1">
            <a:off x="6948963" y="2456414"/>
            <a:ext cx="702783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2">
            <a:extLst>
              <a:ext uri="{FF2B5EF4-FFF2-40B4-BE49-F238E27FC236}">
                <a16:creationId xmlns:a16="http://schemas.microsoft.com/office/drawing/2014/main" id="{3E97FD11-BF98-47CE-A385-609458B8D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8785" y="1484737"/>
            <a:ext cx="3280943" cy="194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76E256-90E3-47CF-A1DC-AB66855065AB}"/>
              </a:ext>
            </a:extLst>
          </p:cNvPr>
          <p:cNvCxnSpPr>
            <a:cxnSpLocks/>
            <a:stCxn id="9" idx="0"/>
            <a:endCxn id="17" idx="2"/>
          </p:cNvCxnSpPr>
          <p:nvPr/>
        </p:nvCxnSpPr>
        <p:spPr>
          <a:xfrm flipH="1" flipV="1">
            <a:off x="6492377" y="2456414"/>
            <a:ext cx="456586" cy="4752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A96586B-5A8B-4066-93A3-AB21DE077BC2}"/>
              </a:ext>
            </a:extLst>
          </p:cNvPr>
          <p:cNvSpPr txBox="1"/>
          <p:nvPr/>
        </p:nvSpPr>
        <p:spPr>
          <a:xfrm>
            <a:off x="1174832" y="5021195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https://a.com/js/a.css</a:t>
            </a:r>
            <a:endParaRPr lang="ko-KR" altLang="en-US" dirty="0"/>
          </a:p>
          <a:p>
            <a:r>
              <a:rPr lang="en-US" altLang="ko-KR" dirty="0"/>
              <a:t>https://a.com/waf/callList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14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410</TotalTime>
  <Words>250</Words>
  <Application>Microsoft Office PowerPoint</Application>
  <PresentationFormat>와이드스크린</PresentationFormat>
  <Paragraphs>65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다이아몬드 눈금 16x9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  <vt:lpstr>개발자가 알아 두면 좋은 네트워크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161</cp:revision>
  <dcterms:created xsi:type="dcterms:W3CDTF">2021-03-05T04:40:46Z</dcterms:created>
  <dcterms:modified xsi:type="dcterms:W3CDTF">2021-06-07T11:13:49Z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