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04" r:id="rId3"/>
    <p:sldId id="305" r:id="rId4"/>
    <p:sldId id="307" r:id="rId5"/>
    <p:sldId id="308" r:id="rId6"/>
    <p:sldId id="314" r:id="rId7"/>
    <p:sldId id="310" r:id="rId8"/>
    <p:sldId id="309" r:id="rId9"/>
    <p:sldId id="292" r:id="rId10"/>
    <p:sldId id="312" r:id="rId11"/>
    <p:sldId id="31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/>
              <a:t>개발자 </a:t>
            </a:r>
            <a:r>
              <a:rPr lang="en-US" altLang="ko-KR"/>
              <a:t>PC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</a:t>
            </a:r>
            <a:r>
              <a:rPr lang="en-US" altLang="ko-KR" err="1"/>
              <a:t>.</a:t>
            </a:r>
            <a:r>
              <a:rPr lang="en-US" altLang="ko-KR"/>
              <a:t>DataSource(Connection Pool)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/>
              <a:t>, </a:t>
            </a:r>
            <a:r>
              <a:rPr lang="ko-KR" altLang="en-US"/>
              <a:t>컨테이너 식별자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/>
              <a:t>, </a:t>
            </a:r>
            <a:r>
              <a:rPr lang="ko-KR" altLang="en-US"/>
              <a:t>재가동 비용이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CF5-9949-4628-8C98-E505066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EA8B7-53D3-4D13-9A2E-17CCBA9B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B7947-E6EF-487D-9D2E-17C4B8D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8" y="3073879"/>
            <a:ext cx="5824870" cy="145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5132-92C0-4BAF-A41A-CAC54764350B}"/>
              </a:ext>
            </a:extLst>
          </p:cNvPr>
          <p:cNvSpPr txBox="1"/>
          <p:nvPr/>
        </p:nvSpPr>
        <p:spPr>
          <a:xfrm>
            <a:off x="1411981" y="2613258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실행하는 환경에 의존하지 않는 작동하는 소프트웨어 전달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ko-KR" altLang="en-US">
                <a:solidFill>
                  <a:schemeClr val="accent1"/>
                </a:solidFill>
              </a:rPr>
              <a:t>비기능 품질속성 중 이식성 해결</a:t>
            </a:r>
            <a:endParaRPr lang="en-US" altLang="ko-KR">
              <a:solidFill>
                <a:schemeClr val="accent1"/>
              </a:solidFill>
            </a:endParaRPr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4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필요한 정보</a:t>
            </a:r>
            <a:endParaRPr lang="en-US" altLang="ko-KR"/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appRootUrl/web/WEB-INF/classes/init.yaml</a:t>
            </a:r>
          </a:p>
          <a:p>
            <a:r>
              <a:rPr lang="en-US" altLang="ko-KR"/>
              <a:t>classpath </a:t>
            </a:r>
            <a:r>
              <a:rPr lang="ko-KR" altLang="en-US"/>
              <a:t>사용 자원 찾기 </a:t>
            </a:r>
            <a:r>
              <a:rPr lang="en-US" altLang="ko-KR"/>
              <a:t>-&gt; </a:t>
            </a:r>
            <a:r>
              <a:rPr lang="ko-KR" altLang="en-US"/>
              <a:t>절대경로 확인 </a:t>
            </a:r>
            <a:r>
              <a:rPr lang="en-US" altLang="ko-KR"/>
              <a:t>-&gt; </a:t>
            </a:r>
            <a:r>
              <a:rPr lang="ko-KR" altLang="en-US"/>
              <a:t>상대경로 탐색 </a:t>
            </a:r>
            <a:r>
              <a:rPr lang="en-US" altLang="ko-KR"/>
              <a:t>-&gt; </a:t>
            </a:r>
            <a:r>
              <a:rPr lang="ko-KR" altLang="en-US"/>
              <a:t>기준경로 계산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C227-48C0-42F6-8A54-5F772CFCD0A0}"/>
              </a:ext>
            </a:extLst>
          </p:cNvPr>
          <p:cNvSpPr txBox="1"/>
          <p:nvPr/>
        </p:nvSpPr>
        <p:spPr>
          <a:xfrm>
            <a:off x="1424872" y="357352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YamlReader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0AA82D-FAB0-4AFF-83A9-9F7DA85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0" y="4102576"/>
            <a:ext cx="4467433" cy="179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20C21C-1E3A-4D40-8965-7262C106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73" y="3942861"/>
            <a:ext cx="4541656" cy="2090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27906-9940-440A-8340-B3C719C7956D}"/>
              </a:ext>
            </a:extLst>
          </p:cNvPr>
          <p:cNvSpPr txBox="1"/>
          <p:nvPr/>
        </p:nvSpPr>
        <p:spPr>
          <a:xfrm>
            <a:off x="7047488" y="352029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 appRootUrl = c:/public/b/inflearn01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047FB-EEF6-435F-A313-4C67C1BE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8" y="3429000"/>
            <a:ext cx="4648849" cy="2343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538C3-20F8-42D0-968E-262292B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52" y="4195304"/>
            <a:ext cx="5821646" cy="172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1ECBC-D2A6-4060-A491-6518E00FB24B}"/>
              </a:ext>
            </a:extLst>
          </p:cNvPr>
          <p:cNvSpPr txBox="1"/>
          <p:nvPr/>
        </p:nvSpPr>
        <p:spPr>
          <a:xfrm>
            <a:off x="728958" y="305966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D6079-AD00-4386-A0D7-C13D64247CC1}"/>
              </a:ext>
            </a:extLst>
          </p:cNvPr>
          <p:cNvSpPr txBox="1"/>
          <p:nvPr/>
        </p:nvSpPr>
        <p:spPr>
          <a:xfrm>
            <a:off x="5815464" y="37015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5F43-54F5-4921-9D3E-DF7874E7D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52" y="774943"/>
            <a:ext cx="3066590" cy="32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B31AE-6A8B-43EC-A28F-453D8CE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2863531"/>
            <a:ext cx="7440063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052640" y="2485085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lvl="1"/>
            <a:r>
              <a:rPr lang="en-US" altLang="ko-KR"/>
              <a:t>JVM</a:t>
            </a:r>
            <a:r>
              <a:rPr lang="ko-KR" altLang="en-US"/>
              <a:t> 실행시 파라메터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RunCode5 </a:t>
            </a:r>
            <a:r>
              <a:rPr lang="ko-KR" altLang="en-US"/>
              <a:t>실행시 환경변수 전달 </a:t>
            </a:r>
            <a:r>
              <a:rPr lang="en-US" altLang="ko-KR"/>
              <a:t>(</a:t>
            </a:r>
            <a:r>
              <a:rPr lang="ko-KR" altLang="en-US"/>
              <a:t>톰캣은 모듈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08" y="3932643"/>
            <a:ext cx="6982799" cy="828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5952D-092E-44EF-90E5-5C1E668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49" y="5048607"/>
            <a:ext cx="7306695" cy="838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33ACB-E5BB-42FA-B52E-08DCFE7298C5}"/>
              </a:ext>
            </a:extLst>
          </p:cNvPr>
          <p:cNvSpPr txBox="1"/>
          <p:nvPr/>
        </p:nvSpPr>
        <p:spPr>
          <a:xfrm>
            <a:off x="1708997" y="2808934"/>
            <a:ext cx="821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1</a:t>
            </a:r>
          </a:p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2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86825-4087-4D0E-B0ED-49ED1CB6D0ED}"/>
              </a:ext>
            </a:extLst>
          </p:cNvPr>
          <p:cNvSpPr txBox="1"/>
          <p:nvPr/>
        </p:nvSpPr>
        <p:spPr>
          <a:xfrm>
            <a:off x="3642993" y="472231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169220" y="2872100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1432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B74BB-09AE-4AA2-9B8D-4C16D9D0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3" y="3170149"/>
            <a:ext cx="3915871" cy="1582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7D72-B0D0-4AEF-94A3-F4EF665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35" y="2967848"/>
            <a:ext cx="5762196" cy="292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EFB7E-FE0B-4BCD-AAFA-D8C3E3D895D7}"/>
              </a:ext>
            </a:extLst>
          </p:cNvPr>
          <p:cNvSpPr txBox="1"/>
          <p:nvPr/>
        </p:nvSpPr>
        <p:spPr>
          <a:xfrm>
            <a:off x="5729934" y="2495893"/>
            <a:ext cx="34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2274-000B-47CE-B7FE-23819C682B24}"/>
              </a:ext>
            </a:extLst>
          </p:cNvPr>
          <p:cNvSpPr txBox="1"/>
          <p:nvPr/>
        </p:nvSpPr>
        <p:spPr>
          <a:xfrm>
            <a:off x="1218533" y="268055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Admin.java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490</TotalTime>
  <Words>460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219</cp:revision>
  <dcterms:created xsi:type="dcterms:W3CDTF">2021-03-05T04:40:46Z</dcterms:created>
  <dcterms:modified xsi:type="dcterms:W3CDTF">2021-06-08T05:42:51Z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