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6" r:id="rId2"/>
    <p:sldId id="298" r:id="rId3"/>
    <p:sldId id="297" r:id="rId4"/>
    <p:sldId id="299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29일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29일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29일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29일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29일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29일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29일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29일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29일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29일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29일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접근제어 기능을</a:t>
            </a:r>
            <a:r>
              <a:rPr lang="en-US" altLang="ko-KR"/>
              <a:t> </a:t>
            </a:r>
            <a:r>
              <a:rPr lang="ko-KR" altLang="en-US"/>
              <a:t>확장합니다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우리가 만든 접근제어 기능</a:t>
            </a:r>
            <a:endParaRPr lang="en-US" altLang="ko-KR"/>
          </a:p>
          <a:p>
            <a:pPr lvl="1"/>
            <a:r>
              <a:rPr lang="en-US" altLang="ko-KR"/>
              <a:t>RBAC</a:t>
            </a:r>
          </a:p>
          <a:p>
            <a:pPr lvl="2"/>
            <a:r>
              <a:rPr lang="ko-KR" altLang="en-US"/>
              <a:t>사용자 </a:t>
            </a:r>
            <a:r>
              <a:rPr lang="en-US" altLang="ko-KR"/>
              <a:t>– </a:t>
            </a:r>
            <a:r>
              <a:rPr lang="ko-KR" altLang="en-US"/>
              <a:t>역할 </a:t>
            </a:r>
            <a:r>
              <a:rPr lang="en-US" altLang="ko-KR"/>
              <a:t>– </a:t>
            </a:r>
            <a:r>
              <a:rPr lang="ko-KR" altLang="en-US"/>
              <a:t>기능</a:t>
            </a:r>
            <a:endParaRPr lang="en-US" altLang="ko-KR"/>
          </a:p>
          <a:p>
            <a:r>
              <a:rPr lang="en-US" altLang="ko-KR"/>
              <a:t>RBAC </a:t>
            </a:r>
            <a:r>
              <a:rPr lang="ko-KR" altLang="en-US"/>
              <a:t>의 한계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기능을 실행하는 배경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데이터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이전 기능 수행후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다음 기능 수행전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C0A629-4E31-476B-9221-B0E83AFE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453" y="1858317"/>
            <a:ext cx="402963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접근제어 기능을</a:t>
            </a:r>
            <a:r>
              <a:rPr lang="en-US" altLang="ko-KR"/>
              <a:t> </a:t>
            </a:r>
            <a:r>
              <a:rPr lang="ko-KR" altLang="en-US"/>
              <a:t>확장합니다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RBAC</a:t>
            </a:r>
          </a:p>
          <a:p>
            <a:pPr lvl="1"/>
            <a:r>
              <a:rPr lang="en-US" altLang="ko-KR"/>
              <a:t>auth() </a:t>
            </a:r>
          </a:p>
          <a:p>
            <a:r>
              <a:rPr lang="ko-KR" altLang="en-US"/>
              <a:t>데이터</a:t>
            </a:r>
            <a:r>
              <a:rPr lang="en-US" altLang="ko-KR"/>
              <a:t>, </a:t>
            </a:r>
            <a:r>
              <a:rPr lang="ko-KR" altLang="en-US"/>
              <a:t>전</a:t>
            </a:r>
            <a:r>
              <a:rPr lang="en-US" altLang="ko-KR"/>
              <a:t>/</a:t>
            </a:r>
            <a:r>
              <a:rPr lang="ko-KR" altLang="en-US"/>
              <a:t>후 서비스</a:t>
            </a:r>
            <a:endParaRPr lang="en-US" altLang="ko-KR"/>
          </a:p>
          <a:p>
            <a:pPr lvl="1"/>
            <a:r>
              <a:rPr lang="en-US" altLang="ko-KR"/>
              <a:t>checkMethod()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개발자의 코드로 접근제어 기능을 확장 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48FD6A-2F26-425D-B51D-19268DE4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290" y="1738755"/>
            <a:ext cx="326753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1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A4A4B-E051-465E-B9E7-6406DF3B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접근제어 기능을</a:t>
            </a:r>
            <a:r>
              <a:rPr lang="en-US" altLang="ko-KR"/>
              <a:t> </a:t>
            </a:r>
            <a:r>
              <a:rPr lang="ko-KR" altLang="en-US"/>
              <a:t>확장합니다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87C52-97D8-45C1-BED5-F0AAEDA4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코드로 접근제어 기능을 확장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String </a:t>
            </a:r>
            <a:r>
              <a:rPr lang="ko-KR" altLang="en-US">
                <a:solidFill>
                  <a:srgbClr val="FF0000"/>
                </a:solidFill>
              </a:rPr>
              <a:t>으로 접근제어 결과를 전달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5BCE43-B037-4926-942E-C3DF90D9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3" y="3429000"/>
            <a:ext cx="4505954" cy="1543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B65705-D062-43D7-8887-CC80567C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0" y="3066670"/>
            <a:ext cx="406774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9E75D-82E8-4B92-B5D4-9903710F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접근제어 기능을</a:t>
            </a:r>
            <a:r>
              <a:rPr lang="en-US" altLang="ko-KR"/>
              <a:t> </a:t>
            </a:r>
            <a:r>
              <a:rPr lang="ko-KR" altLang="en-US"/>
              <a:t>확장합니다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5C8A4-9DA6-43D9-B7C5-28FDED84E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개발자의 코드로 접근제어 기능을 확장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String </a:t>
            </a:r>
            <a:r>
              <a:rPr lang="ko-KR" altLang="en-US">
                <a:solidFill>
                  <a:srgbClr val="FF0000"/>
                </a:solidFill>
              </a:rPr>
              <a:t>으로 접근제어 결과를 전달</a:t>
            </a:r>
          </a:p>
          <a:p>
            <a:endParaRPr lang="ko-KR" altLang="en-US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6A922D-C278-4834-82D7-92A3EEC6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70" y="2582202"/>
            <a:ext cx="5201376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2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402</TotalTime>
  <Words>78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다이아몬드 눈금 16x9</vt:lpstr>
      <vt:lpstr>접근제어 기능을 확장합니다.</vt:lpstr>
      <vt:lpstr>접근제어 기능을 확장합니다.</vt:lpstr>
      <vt:lpstr>접근제어 기능을 확장합니다.</vt:lpstr>
      <vt:lpstr>접근제어 기능을 확장합니다.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223</cp:revision>
  <dcterms:created xsi:type="dcterms:W3CDTF">2021-03-05T04:40:46Z</dcterms:created>
  <dcterms:modified xsi:type="dcterms:W3CDTF">2021-07-29T01:31:23Z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