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01" r:id="rId3"/>
    <p:sldId id="286" r:id="rId4"/>
    <p:sldId id="300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개발자의 요구사항인 </a:t>
            </a:r>
            <a:r>
              <a:rPr lang="ko-KR" altLang="en-US" dirty="0" err="1"/>
              <a:t>비기능</a:t>
            </a:r>
            <a:r>
              <a:rPr lang="ko-KR" altLang="en-US" dirty="0"/>
              <a:t> 품질 속성을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품질 </a:t>
            </a:r>
            <a:r>
              <a:rPr lang="en-US" altLang="ko-KR" dirty="0"/>
              <a:t>(Quality)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요구하는 품질</a:t>
            </a:r>
            <a:endParaRPr lang="en-US" altLang="ko-KR" dirty="0"/>
          </a:p>
          <a:p>
            <a:pPr lvl="1"/>
            <a:r>
              <a:rPr lang="en-US" altLang="ko-KR" dirty="0"/>
              <a:t>Big Q (</a:t>
            </a:r>
            <a:r>
              <a:rPr lang="ko-KR" altLang="en-US" dirty="0"/>
              <a:t>기능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개발자가 요구하는 소프트웨어 품질</a:t>
            </a:r>
            <a:endParaRPr lang="en-US" altLang="ko-KR" dirty="0"/>
          </a:p>
          <a:p>
            <a:pPr lvl="1"/>
            <a:r>
              <a:rPr lang="en-US" altLang="ko-KR" dirty="0"/>
              <a:t>Small Q (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요구사항을 이미 만들어 두고 </a:t>
            </a:r>
            <a:endParaRPr lang="en-US" altLang="ko-KR" dirty="0"/>
          </a:p>
          <a:p>
            <a:pPr lvl="1"/>
            <a:r>
              <a:rPr lang="ko-KR" altLang="en-US" dirty="0"/>
              <a:t>기능 요구사항에 집중할 수 있는 환경을 제공</a:t>
            </a:r>
          </a:p>
        </p:txBody>
      </p:sp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품질 속성</a:t>
            </a:r>
            <a:br>
              <a:rPr lang="en-US" altLang="ko-KR" dirty="0"/>
            </a:br>
            <a:r>
              <a:rPr lang="en-US" altLang="ko-KR" dirty="0"/>
              <a:t>https://m.blog.naver.com/azurecourse/220042706807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48FBB-2D59-4374-B87E-46E356A28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82958"/>
            <a:ext cx="45186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1FDCF3-1136-4F6E-8D44-77971983A981}"/>
              </a:ext>
            </a:extLst>
          </p:cNvPr>
          <p:cNvSpPr/>
          <p:nvPr/>
        </p:nvSpPr>
        <p:spPr>
          <a:xfrm>
            <a:off x="4835135" y="1882958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ISO9126, ISO25000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6693-ED49-42FC-B7BE-79391B4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614F-B0D6-4DC2-9B4E-8A7AF4B7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는 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 그리고 이중화 환경에서 작동합니다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멱등법칙을</a:t>
            </a:r>
            <a:r>
              <a:rPr lang="ko-KR" altLang="en-US" dirty="0"/>
              <a:t> 제공하는 캐쉬와 </a:t>
            </a:r>
            <a:r>
              <a:rPr lang="ko-KR" altLang="en-US" dirty="0" err="1"/>
              <a:t>리로드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프론트엔드와</a:t>
            </a:r>
            <a:r>
              <a:rPr lang="ko-KR" altLang="en-US" dirty="0"/>
              <a:t> 협업합니다</a:t>
            </a:r>
            <a:r>
              <a:rPr lang="en-US" altLang="ko-KR" dirty="0"/>
              <a:t>. - </a:t>
            </a:r>
            <a:r>
              <a:rPr lang="ko-KR" altLang="en-US" dirty="0"/>
              <a:t>템플릿</a:t>
            </a:r>
          </a:p>
          <a:p>
            <a:r>
              <a:rPr lang="ko-KR" altLang="en-US" dirty="0"/>
              <a:t>오류가 </a:t>
            </a:r>
            <a:r>
              <a:rPr lang="ko-KR" altLang="en-US" dirty="0" err="1"/>
              <a:t>발생했을때</a:t>
            </a:r>
            <a:r>
              <a:rPr lang="ko-KR" altLang="en-US" dirty="0"/>
              <a:t> 사용자와 개발자는 서로 다른 내용을 봐야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XSS </a:t>
            </a:r>
            <a:r>
              <a:rPr lang="ko-KR" altLang="en-US" dirty="0"/>
              <a:t>를 방어합니다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실무적인 </a:t>
            </a:r>
            <a:r>
              <a:rPr lang="ko-KR" altLang="en-US" dirty="0" err="1"/>
              <a:t>파일업로드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 - </a:t>
            </a:r>
            <a:r>
              <a:rPr lang="ko-KR" altLang="en-US" dirty="0"/>
              <a:t>난독화</a:t>
            </a:r>
            <a:r>
              <a:rPr lang="en-US" altLang="ko-KR" dirty="0"/>
              <a:t>, </a:t>
            </a:r>
            <a:r>
              <a:rPr lang="ko-KR" altLang="en-US" dirty="0"/>
              <a:t>접근제어</a:t>
            </a:r>
          </a:p>
          <a:p>
            <a:r>
              <a:rPr lang="ko-KR" altLang="en-US" dirty="0"/>
              <a:t>토큰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동시처리량을</a:t>
            </a:r>
            <a:r>
              <a:rPr lang="ko-KR" altLang="en-US" dirty="0"/>
              <a:t> 늘리기 위한 </a:t>
            </a:r>
            <a:r>
              <a:rPr lang="en-US" altLang="ko-KR" dirty="0"/>
              <a:t>OLTP SQL </a:t>
            </a:r>
            <a:r>
              <a:rPr lang="ko-KR" altLang="en-US" dirty="0"/>
              <a:t>실행 정책을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의존적인 개발을 제거합니다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배열처리를 쉽게 합니다</a:t>
            </a:r>
            <a:r>
              <a:rPr lang="en-US" altLang="ko-KR" dirty="0"/>
              <a:t>. - </a:t>
            </a:r>
            <a:r>
              <a:rPr lang="en-US" altLang="ko-KR" dirty="0" err="1"/>
              <a:t>TableColumnBase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406</TotalTime>
  <Words>144</Words>
  <Application>Microsoft Office PowerPoint</Application>
  <PresentationFormat>와이드스크린</PresentationFormat>
  <Paragraphs>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백엔드 프레임워크 만들기</vt:lpstr>
      <vt:lpstr>소프트웨어 품질 (Quality)</vt:lpstr>
      <vt:lpstr>비기능 품질 속성 https://m.blog.naver.com/azurecourse/220042706807</vt:lpstr>
      <vt:lpstr>개발자 요구사항 small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222</cp:revision>
  <dcterms:created xsi:type="dcterms:W3CDTF">2021-03-05T04:40:46Z</dcterms:created>
  <dcterms:modified xsi:type="dcterms:W3CDTF">2021-03-28T02:18:36Z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