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6" r:id="rId3"/>
    <p:sldId id="271" r:id="rId4"/>
    <p:sldId id="287" r:id="rId5"/>
    <p:sldId id="288" r:id="rId6"/>
    <p:sldId id="289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기술적 보안</a:t>
            </a:r>
            <a:endParaRPr lang="en-US" altLang="ko-KR" dirty="0"/>
          </a:p>
          <a:p>
            <a:pPr lvl="1"/>
            <a:r>
              <a:rPr lang="ko-KR" altLang="en-US" dirty="0"/>
              <a:t>관리적 보안</a:t>
            </a:r>
            <a:endParaRPr lang="en-US" altLang="ko-KR" dirty="0"/>
          </a:p>
          <a:p>
            <a:pPr lvl="1"/>
            <a:r>
              <a:rPr lang="ko-KR" altLang="en-US" dirty="0"/>
              <a:t>물리적 보안</a:t>
            </a:r>
            <a:endParaRPr lang="en-US" altLang="ko-KR" dirty="0"/>
          </a:p>
          <a:p>
            <a:pPr lvl="1"/>
            <a:r>
              <a:rPr lang="ko-KR" altLang="en-US" dirty="0"/>
              <a:t>기술적 보안</a:t>
            </a:r>
            <a:endParaRPr lang="en-US" altLang="ko-KR" dirty="0"/>
          </a:p>
          <a:p>
            <a:pPr lvl="2"/>
            <a:r>
              <a:rPr lang="ko-KR" altLang="en-US" dirty="0"/>
              <a:t>인증</a:t>
            </a:r>
            <a:endParaRPr lang="en-US" altLang="ko-KR" dirty="0"/>
          </a:p>
          <a:p>
            <a:pPr lvl="2"/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패스워드</a:t>
            </a:r>
            <a:endParaRPr lang="en-US" altLang="ko-KR" dirty="0"/>
          </a:p>
          <a:p>
            <a:pPr lvl="1"/>
            <a:r>
              <a:rPr lang="ko-KR" altLang="en-US" dirty="0"/>
              <a:t>시스템에 알려주는 것</a:t>
            </a:r>
            <a:endParaRPr lang="en-US" altLang="ko-KR" dirty="0"/>
          </a:p>
          <a:p>
            <a:pPr lvl="2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 dirty="0" err="1"/>
              <a:t>비즈니스로직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ko-KR" altLang="en-US" dirty="0"/>
              <a:t>아이디 </a:t>
            </a:r>
            <a:r>
              <a:rPr lang="en-US" altLang="ko-KR" dirty="0"/>
              <a:t>-&gt; </a:t>
            </a:r>
            <a:r>
              <a:rPr lang="ko-KR" altLang="en-US" dirty="0"/>
              <a:t>권한코드</a:t>
            </a:r>
            <a:endParaRPr lang="en-US" altLang="ko-KR" dirty="0"/>
          </a:p>
          <a:p>
            <a:pPr lvl="2"/>
            <a:r>
              <a:rPr lang="ko-KR" altLang="en-US" dirty="0"/>
              <a:t>접근통제모델 </a:t>
            </a:r>
            <a:r>
              <a:rPr lang="en-US" altLang="ko-KR" dirty="0"/>
              <a:t>: MAC, DAC, RBAC</a:t>
            </a:r>
          </a:p>
          <a:p>
            <a:pPr lvl="1"/>
            <a:r>
              <a:rPr lang="ko-KR" altLang="en-US" dirty="0"/>
              <a:t>할 작업을 허락 받는 것</a:t>
            </a:r>
            <a:endParaRPr lang="en-US" altLang="ko-KR" dirty="0"/>
          </a:p>
          <a:p>
            <a:pPr lvl="2"/>
            <a:r>
              <a:rPr lang="ko-KR" altLang="en-US" dirty="0"/>
              <a:t>권한 </a:t>
            </a:r>
            <a:r>
              <a:rPr lang="en-US" altLang="ko-KR" dirty="0"/>
              <a:t>-&gt; </a:t>
            </a:r>
            <a:r>
              <a:rPr lang="ko-KR" altLang="en-US" dirty="0"/>
              <a:t>서비스키</a:t>
            </a:r>
            <a:r>
              <a:rPr lang="en-US" altLang="ko-KR" dirty="0"/>
              <a:t>, RBAC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SessionB</a:t>
            </a:r>
            <a:r>
              <a:rPr lang="en-US" altLang="ko-KR" dirty="0"/>
              <a:t> </a:t>
            </a:r>
            <a:r>
              <a:rPr lang="ko-KR" altLang="en-US" dirty="0"/>
              <a:t>객체가 세션에 저장되는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97D2F4-AF42-4CD3-B0F1-C28657B13665}"/>
              </a:ext>
            </a:extLst>
          </p:cNvPr>
          <p:cNvSpPr/>
          <p:nvPr/>
        </p:nvSpPr>
        <p:spPr>
          <a:xfrm>
            <a:off x="1362827" y="2105092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  <a:endParaRPr lang="en-US" altLang="ko-KR" dirty="0"/>
          </a:p>
          <a:p>
            <a:pPr algn="ctr"/>
            <a:r>
              <a:rPr lang="en-US" altLang="ko-KR" dirty="0"/>
              <a:t>JSESSIONID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B0EBE-1EC0-48BE-9586-A1BC38B8CD75}"/>
              </a:ext>
            </a:extLst>
          </p:cNvPr>
          <p:cNvSpPr/>
          <p:nvPr/>
        </p:nvSpPr>
        <p:spPr>
          <a:xfrm>
            <a:off x="2329307" y="29652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SessionB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D608C-33B4-4399-A294-E10A28D63948}"/>
              </a:ext>
            </a:extLst>
          </p:cNvPr>
          <p:cNvSpPr/>
          <p:nvPr/>
        </p:nvSpPr>
        <p:spPr>
          <a:xfrm>
            <a:off x="3295787" y="3776054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주기억장치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46FC6B-3053-4A66-829B-293AAAF8F836}"/>
              </a:ext>
            </a:extLst>
          </p:cNvPr>
          <p:cNvSpPr/>
          <p:nvPr/>
        </p:nvSpPr>
        <p:spPr>
          <a:xfrm>
            <a:off x="4262267" y="4600035"/>
            <a:ext cx="1932960" cy="631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보조기억장치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C1B66-8C44-4A4C-8A16-29E126CC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45" y="2838299"/>
            <a:ext cx="5522032" cy="633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266E16-0FEF-455F-8B68-F880E180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9261"/>
            <a:ext cx="5034422" cy="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330</TotalTime>
  <Words>127</Words>
  <Application>Microsoft Office PowerPoint</Application>
  <PresentationFormat>와이드스크린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백엔드 프레임워크 만들기</vt:lpstr>
      <vt:lpstr>기밀성, 무결성, 가용성 그리고 기술적 보안</vt:lpstr>
      <vt:lpstr>기밀성, 무결성, 가용성 그리고 기술적 보안</vt:lpstr>
      <vt:lpstr>인증</vt:lpstr>
      <vt:lpstr>접근제어</vt:lpstr>
      <vt:lpstr>SessionB 객체가 세션에 저장되는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161</cp:revision>
  <dcterms:created xsi:type="dcterms:W3CDTF">2021-03-05T04:40:46Z</dcterms:created>
  <dcterms:modified xsi:type="dcterms:W3CDTF">2021-03-14T04:10:35Z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