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5" r:id="rId3"/>
    <p:sldId id="271" r:id="rId4"/>
    <p:sldId id="278" r:id="rId5"/>
    <p:sldId id="279" r:id="rId6"/>
    <p:sldId id="277" r:id="rId7"/>
    <p:sldId id="280" r:id="rId8"/>
    <p:sldId id="282" r:id="rId9"/>
    <p:sldId id="281" r:id="rId10"/>
    <p:sldId id="283" r:id="rId11"/>
    <p:sldId id="284" r:id="rId12"/>
    <p:sldId id="287" r:id="rId13"/>
    <p:sldId id="28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62" d="100"/>
          <a:sy n="62" d="100"/>
        </p:scale>
        <p:origin x="72" y="4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6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52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 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8253-90CF-4946-BF3B-25FD5439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pPr rtl="0"/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894F7D-AF23-46E8-92D7-2214E744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21" y="1895194"/>
            <a:ext cx="5556344" cy="2764282"/>
          </a:xfr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68656-318B-4A7D-A06C-A716F8BA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79" y="4787050"/>
            <a:ext cx="615400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400" y="216527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1295399" y="300604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1295399" y="38553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1295399" y="5476981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90F2A-16EA-492A-8884-8390E2440B05}"/>
              </a:ext>
            </a:extLst>
          </p:cNvPr>
          <p:cNvSpPr txBox="1"/>
          <p:nvPr/>
        </p:nvSpPr>
        <p:spPr>
          <a:xfrm>
            <a:off x="3873357" y="2228476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</a:t>
            </a:r>
            <a:r>
              <a:rPr lang="ko-KR" altLang="en-US"/>
              <a:t>추상화</a:t>
            </a:r>
            <a:r>
              <a:rPr lang="en-US" altLang="ko-KR"/>
              <a:t>, </a:t>
            </a:r>
            <a:r>
              <a:rPr lang="ko-KR" altLang="en-US"/>
              <a:t>트랜젝션</a:t>
            </a:r>
            <a:r>
              <a:rPr lang="en-US" altLang="ko-KR"/>
              <a:t>, </a:t>
            </a:r>
            <a:r>
              <a:rPr lang="ko-KR" altLang="en-US"/>
              <a:t>정보보호</a:t>
            </a:r>
            <a:r>
              <a:rPr lang="en-US" altLang="ko-KR"/>
              <a:t>, </a:t>
            </a:r>
            <a:r>
              <a:rPr lang="ko-KR" altLang="en-US"/>
              <a:t>비기능품질속성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EA4AD-20D9-4C20-A95C-AD07F447B7F0}"/>
              </a:ext>
            </a:extLst>
          </p:cNvPr>
          <p:cNvSpPr txBox="1"/>
          <p:nvPr/>
        </p:nvSpPr>
        <p:spPr>
          <a:xfrm>
            <a:off x="3873357" y="313244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동작하는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A7B48-A2FA-4FFF-B269-BE840B3AA429}"/>
              </a:ext>
            </a:extLst>
          </p:cNvPr>
          <p:cNvSpPr txBox="1"/>
          <p:nvPr/>
        </p:nvSpPr>
        <p:spPr>
          <a:xfrm>
            <a:off x="3873356" y="391857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047A5-B664-43FC-A048-363BD39C8C6F}"/>
              </a:ext>
            </a:extLst>
          </p:cNvPr>
          <p:cNvSpPr txBox="1"/>
          <p:nvPr/>
        </p:nvSpPr>
        <p:spPr>
          <a:xfrm>
            <a:off x="3873356" y="5540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5136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바퀴를 다시 발명합니다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399" y="217844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3048216" y="334534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  <a:r>
              <a:rPr lang="en-US" altLang="ko-KR"/>
              <a:t>(</a:t>
            </a:r>
            <a:r>
              <a:rPr lang="ko-KR" altLang="en-US"/>
              <a:t>해결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4866742" y="21649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3048215" y="529231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/>
              <a:t>애자일 소프트웨어 개발 선언</a:t>
            </a:r>
            <a:br>
              <a:rPr lang="ko-KR" altLang="en-US"/>
            </a:br>
            <a:r>
              <a:rPr lang="en-US" altLang="ko-KR"/>
              <a:t>https://agilemanifesto.org/iso/ko/manifesto.html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B6F928-72E5-4A3C-B708-7F3AA905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916464"/>
            <a:ext cx="5212227" cy="3810000"/>
          </a:xfrm>
        </p:spPr>
      </p:pic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</a:t>
            </a:r>
            <a:r>
              <a:rPr lang="ko-KR" altLang="en-US"/>
              <a:t>컴파일 </a:t>
            </a:r>
            <a:r>
              <a:rPr lang="en-US" altLang="ko-KR"/>
              <a:t>-&gt; </a:t>
            </a:r>
            <a:r>
              <a:rPr lang="ko-KR" altLang="en-US"/>
              <a:t>실행파일 </a:t>
            </a:r>
            <a:r>
              <a:rPr lang="en-US" altLang="ko-KR"/>
              <a:t>-&gt; </a:t>
            </a:r>
            <a:r>
              <a:rPr lang="ko-KR" altLang="en-US"/>
              <a:t>배포</a:t>
            </a:r>
            <a:r>
              <a:rPr lang="en-US" altLang="ko-KR"/>
              <a:t>(</a:t>
            </a:r>
            <a:r>
              <a:rPr lang="ko-KR" altLang="en-US"/>
              <a:t>전달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설치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420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pPr lvl="1"/>
            <a:r>
              <a:rPr lang="en-US" altLang="ko-KR"/>
              <a:t>java </a:t>
            </a:r>
            <a:r>
              <a:rPr lang="ko-KR" altLang="en-US"/>
              <a:t>언어로 인터넷 프로그래밍을 쉽게 할 수 있게 추상화된 기능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추상화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코드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javax.servlet.*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실체화 </a:t>
            </a:r>
            <a:r>
              <a:rPr lang="en-US" altLang="ko-KR"/>
              <a:t>: </a:t>
            </a:r>
            <a:r>
              <a:rPr lang="ko-KR" altLang="en-US"/>
              <a:t>작동하는 코드</a:t>
            </a:r>
            <a:r>
              <a:rPr lang="en-US" altLang="ko-KR"/>
              <a:t>, C:/public/tomcat/lib/servlet-api.jar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9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MODEL / VIEW / CONTROLLER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동시개발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SW</a:t>
            </a:r>
            <a:r>
              <a:rPr lang="ko-KR" altLang="en-US"/>
              <a:t>위기 해결 </a:t>
            </a:r>
            <a:r>
              <a:rPr lang="en-US" altLang="ko-KR"/>
              <a:t>-&gt; </a:t>
            </a:r>
            <a:r>
              <a:rPr lang="ko-KR" altLang="en-US"/>
              <a:t>재사용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절반만 만들어진 작동하는 소프트웨어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트랜잭션</a:t>
            </a:r>
            <a:r>
              <a:rPr lang="en-US" altLang="ko-KR"/>
              <a:t>, SQL,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비기능 품질속성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0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113</TotalTime>
  <Words>273</Words>
  <Application>Microsoft Office PowerPoint</Application>
  <PresentationFormat>와이드스크린</PresentationFormat>
  <Paragraphs>57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다이아몬드 눈금 16x9</vt:lpstr>
      <vt:lpstr>백엔드 프레임워크 만들기</vt:lpstr>
      <vt:lpstr>애자일 소프트웨어 개발 선언 https://agilemanifesto.org/iso/ko/manifesto.html</vt:lpstr>
      <vt:lpstr>작동하는 소프트웨어 </vt:lpstr>
      <vt:lpstr>작동하는 소프트웨어 </vt:lpstr>
      <vt:lpstr>작동하는 소프트웨어 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 </vt:lpstr>
      <vt:lpstr>Don't reinvent the wheel. 바퀴를 다시 발명하지 말아라.</vt:lpstr>
      <vt:lpstr>Don't reinvent the wheel. 바퀴를 다시 발명하지 말아라.</vt:lpstr>
      <vt:lpstr>바퀴를 다시 발명합니다.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81</cp:revision>
  <dcterms:created xsi:type="dcterms:W3CDTF">2021-03-05T04:40:46Z</dcterms:created>
  <dcterms:modified xsi:type="dcterms:W3CDTF">2021-03-25T00:48:41Z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