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75" r:id="rId3"/>
    <p:sldId id="277" r:id="rId4"/>
    <p:sldId id="257" r:id="rId5"/>
    <p:sldId id="280" r:id="rId6"/>
    <p:sldId id="282" r:id="rId7"/>
    <p:sldId id="283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25일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25일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2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41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25일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/>
              <a:t>추상화된 공통기능을 쉽게 사용할 수 있도록 제공합니다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/>
              <a:t>추상화는 복잡하고 어려운 기능을 쉽게 표현하고 사용할 수 있게 해주는 기법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/>
              <a:t>쉽게 표현</a:t>
            </a:r>
            <a:endParaRPr lang="en-US" altLang="ko-KR"/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abstract class, </a:t>
            </a:r>
            <a:r>
              <a:rPr lang="en-US" altLang="ko-KR"/>
              <a:t>extends (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단일 상속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/>
              <a:t>interface, implements (</a:t>
            </a:r>
            <a:r>
              <a:rPr lang="ko-KR" altLang="en-US"/>
              <a:t>다중 구현</a:t>
            </a:r>
            <a:r>
              <a:rPr lang="en-US" altLang="ko-KR"/>
              <a:t>)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/>
              <a:t>쉽게 사용</a:t>
            </a:r>
            <a:endParaRPr lang="en-US" altLang="ko-KR"/>
          </a:p>
          <a:p>
            <a:pPr lvl="1"/>
            <a:r>
              <a:rPr lang="ko-KR" altLang="en-US"/>
              <a:t>표현과 구현을 분리 </a:t>
            </a:r>
            <a:r>
              <a:rPr lang="en-US" altLang="ko-KR"/>
              <a:t>: </a:t>
            </a:r>
            <a:r>
              <a:rPr lang="ko-KR" altLang="en-US"/>
              <a:t>위임</a:t>
            </a:r>
            <a:r>
              <a:rPr lang="en-US" altLang="ko-KR"/>
              <a:t>, </a:t>
            </a:r>
            <a:r>
              <a:rPr lang="ko-KR" altLang="en-US"/>
              <a:t>상속</a:t>
            </a:r>
            <a:r>
              <a:rPr lang="en-US" altLang="ko-KR"/>
              <a:t>, </a:t>
            </a:r>
            <a:r>
              <a:rPr lang="ko-KR" altLang="en-US"/>
              <a:t>구현</a:t>
            </a:r>
            <a:endParaRPr lang="en-US" altLang="ko-KR"/>
          </a:p>
          <a:p>
            <a:pPr lvl="1"/>
            <a:r>
              <a:rPr lang="ko-KR" altLang="en-US"/>
              <a:t>생각의 시간 줄임 </a:t>
            </a:r>
            <a:r>
              <a:rPr lang="en-US" altLang="ko-KR"/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정보은닉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캡슐화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/>
              <a:t>http://jidum.com/jidums/view.do?jidumId=312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ko-KR"/>
              <a:t>AOP</a:t>
            </a:r>
            <a:r>
              <a:rPr lang="ko-KR" altLang="en-US"/>
              <a:t> </a:t>
            </a:r>
            <a:r>
              <a:rPr lang="en-US" altLang="ko-KR"/>
              <a:t>(Aspect Oriented Programming, </a:t>
            </a:r>
            <a:r>
              <a:rPr lang="ko-KR" altLang="en-US"/>
              <a:t>관점지향프로그래밍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기능을 쉽게 사용할 수 있도록 제공하는 기법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출럭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트랜젝션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endParaRPr lang="en-US" altLang="ko-KR"/>
          </a:p>
          <a:p>
            <a:pPr lvl="1"/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암호화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비기능 속성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846C9-D6F7-4697-9100-11D44D0E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99" y="3162765"/>
            <a:ext cx="7722645" cy="20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프레임워크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 절반만 만들어진 실행 가능한 소프트웨어</a:t>
            </a:r>
            <a:endParaRPr lang="en-US" altLang="ko-KR"/>
          </a:p>
          <a:p>
            <a:pPr lvl="1"/>
            <a:r>
              <a:rPr lang="ko-KR" altLang="en-US"/>
              <a:t>추상화된 공통기능 </a:t>
            </a:r>
            <a:r>
              <a:rPr lang="en-US" altLang="ko-KR"/>
              <a:t>: </a:t>
            </a:r>
            <a:r>
              <a:rPr lang="ko-KR" altLang="en-US"/>
              <a:t>쉽게 표현하고 쉽게 사용</a:t>
            </a:r>
            <a:endParaRPr lang="en-US" altLang="ko-KR"/>
          </a:p>
          <a:p>
            <a:pPr lvl="1"/>
            <a:r>
              <a:rPr lang="ko-KR" altLang="en-US"/>
              <a:t>원할때 제공되는 </a:t>
            </a:r>
            <a:r>
              <a:rPr lang="en-US" altLang="ko-KR"/>
              <a:t>: AOP</a:t>
            </a:r>
          </a:p>
          <a:p>
            <a:pPr lvl="1"/>
            <a:r>
              <a:rPr lang="ko-KR" altLang="en-US"/>
              <a:t>절반만 만들어진 실행가능한 소프트웨어</a:t>
            </a:r>
            <a:endParaRPr lang="en-US" altLang="ko-KR"/>
          </a:p>
          <a:p>
            <a:pPr marL="506412" lvl="2" indent="0">
              <a:buNone/>
            </a:pPr>
            <a:r>
              <a:rPr lang="en-US" altLang="ko-KR"/>
              <a:t>: </a:t>
            </a:r>
            <a:r>
              <a:rPr lang="ko-KR" altLang="en-US"/>
              <a:t>나머지 절반인 비즈니스 로직에 집중할 수 있도록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341E2-F1BD-4866-867D-6836CC42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추상화된 공통기능</a:t>
            </a:r>
            <a:r>
              <a:rPr lang="en-US" altLang="ko-KR"/>
              <a:t> - </a:t>
            </a:r>
            <a:r>
              <a:rPr lang="ko-KR" altLang="en-US"/>
              <a:t>쉽게 표현하고 쉽게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37525B-912F-40F9-AB15-F3BD45E8E234}"/>
              </a:ext>
            </a:extLst>
          </p:cNvPr>
          <p:cNvSpPr/>
          <p:nvPr/>
        </p:nvSpPr>
        <p:spPr>
          <a:xfrm>
            <a:off x="1295400" y="2225310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E3228E-6A88-43BB-B3DF-2569C34A8B34}"/>
              </a:ext>
            </a:extLst>
          </p:cNvPr>
          <p:cNvSpPr/>
          <p:nvPr/>
        </p:nvSpPr>
        <p:spPr>
          <a:xfrm>
            <a:off x="1731021" y="3276782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E718D0-3623-493B-8E04-5693B4F61723}"/>
              </a:ext>
            </a:extLst>
          </p:cNvPr>
          <p:cNvSpPr/>
          <p:nvPr/>
        </p:nvSpPr>
        <p:spPr>
          <a:xfrm>
            <a:off x="2296115" y="4254723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BoxHttp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1E59A3-8D8B-496D-970B-D2A9A4DBE954}"/>
              </a:ext>
            </a:extLst>
          </p:cNvPr>
          <p:cNvSpPr/>
          <p:nvPr/>
        </p:nvSpPr>
        <p:spPr>
          <a:xfrm>
            <a:off x="2296115" y="4999863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BoxLocal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원할때 제공되는 </a:t>
            </a:r>
            <a:r>
              <a:rPr lang="en-US" altLang="ko-KR"/>
              <a:t>- AOP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ThreadLocal.java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기능을 횡단관점으로 제공하는 유틸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생성 </a:t>
            </a:r>
            <a:r>
              <a:rPr lang="en-US" altLang="ko-KR"/>
              <a:t>: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set()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호출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/>
              <a:t>get()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종료 </a:t>
            </a:r>
            <a:r>
              <a:rPr lang="en-US" altLang="ko-KR"/>
              <a:t>: remove()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23973-44E2-4E49-BEC5-F856D1A3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20" y="2103121"/>
            <a:ext cx="4299980" cy="38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0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/>
              <a:t>절반만 만들어진 실행가능한 소프트웨어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나머지 절반인 비즈니스 로직에 집중할 수 있도록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8B9E55-A9E5-45E7-BA2A-9EAB6F479742}"/>
              </a:ext>
            </a:extLst>
          </p:cNvPr>
          <p:cNvSpPr/>
          <p:nvPr/>
        </p:nvSpPr>
        <p:spPr>
          <a:xfrm>
            <a:off x="4779022" y="3825510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Welcome_test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5931FC-9AA7-4A46-918A-0BAC639EAD40}"/>
              </a:ext>
            </a:extLst>
          </p:cNvPr>
          <p:cNvSpPr/>
          <p:nvPr/>
        </p:nvSpPr>
        <p:spPr>
          <a:xfrm>
            <a:off x="1295400" y="3137378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Welcome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7D94FA-7D80-47A6-B362-8372638FF997}"/>
              </a:ext>
            </a:extLst>
          </p:cNvPr>
          <p:cNvSpPr/>
          <p:nvPr/>
        </p:nvSpPr>
        <p:spPr>
          <a:xfrm>
            <a:off x="4779022" y="2383962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웹 브라우져</a:t>
            </a:r>
          </a:p>
        </p:txBody>
      </p:sp>
    </p:spTree>
    <p:extLst>
      <p:ext uri="{BB962C8B-B14F-4D97-AF65-F5344CB8AC3E}">
        <p14:creationId xmlns:p14="http://schemas.microsoft.com/office/powerpoint/2010/main" val="374237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76</TotalTime>
  <Words>198</Words>
  <Application>Microsoft Office PowerPoint</Application>
  <PresentationFormat>와이드스크린</PresentationFormat>
  <Paragraphs>47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다이아몬드 눈금 16x9</vt:lpstr>
      <vt:lpstr>백엔드 프레임워크 만들기</vt:lpstr>
      <vt:lpstr>추상화</vt:lpstr>
      <vt:lpstr>AOP http://jidum.com/jidums/view.do?jidumId=312</vt:lpstr>
      <vt:lpstr>프레임워크</vt:lpstr>
      <vt:lpstr>추상화된 공통기능 - 쉽게 표현하고 쉽게 사용</vt:lpstr>
      <vt:lpstr>원할때 제공되는 - AOP</vt:lpstr>
      <vt:lpstr>절반만 만들어진 실행가능한 소프트웨어 - 나머지 절반인 비즈니스 로직에 집중할 수 있도록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63</cp:revision>
  <dcterms:created xsi:type="dcterms:W3CDTF">2021-03-05T04:40:46Z</dcterms:created>
  <dcterms:modified xsi:type="dcterms:W3CDTF">2021-03-25T01:16:43Z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