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01" r:id="rId3"/>
    <p:sldId id="286" r:id="rId4"/>
    <p:sldId id="300" r:id="rId5"/>
    <p:sldId id="305" r:id="rId6"/>
    <p:sldId id="302" r:id="rId7"/>
    <p:sldId id="303" r:id="rId8"/>
    <p:sldId id="304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/>
              <a:t>개발자의 요구사항인 </a:t>
            </a:r>
            <a:r>
              <a:rPr lang="ko-KR" altLang="en-US" dirty="0" err="1"/>
              <a:t>비기능</a:t>
            </a:r>
            <a:r>
              <a:rPr lang="ko-KR" altLang="en-US" dirty="0"/>
              <a:t> 품질 속성을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2615-B348-423B-B084-D9E518A9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품질 </a:t>
            </a:r>
            <a:r>
              <a:rPr lang="en-US" altLang="ko-KR" dirty="0"/>
              <a:t>(Quality)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45C77-8C1F-46E2-9F64-B32932B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요구하는 품질</a:t>
            </a:r>
            <a:endParaRPr lang="en-US" altLang="ko-KR" dirty="0"/>
          </a:p>
          <a:p>
            <a:pPr lvl="1"/>
            <a:r>
              <a:rPr lang="en-US" altLang="ko-KR" dirty="0"/>
              <a:t>Big Q (</a:t>
            </a:r>
            <a:r>
              <a:rPr lang="ko-KR" altLang="en-US" dirty="0"/>
              <a:t>기능 요구사항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개발자가 요구하는 소프트웨어 품질</a:t>
            </a:r>
            <a:endParaRPr lang="en-US" altLang="ko-KR" dirty="0"/>
          </a:p>
          <a:p>
            <a:pPr lvl="1"/>
            <a:r>
              <a:rPr lang="en-US" altLang="ko-KR" dirty="0"/>
              <a:t>Small Q (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r>
              <a:rPr lang="ko-KR" altLang="en-US" dirty="0"/>
              <a:t> 요구사항을 이미 만들어 두고 </a:t>
            </a:r>
            <a:endParaRPr lang="en-US" altLang="ko-KR" dirty="0"/>
          </a:p>
          <a:p>
            <a:pPr lvl="1"/>
            <a:r>
              <a:rPr lang="ko-KR" altLang="en-US" dirty="0"/>
              <a:t>기능 요구사항에 집중할 수 있는 환경을 제공</a:t>
            </a:r>
          </a:p>
        </p:txBody>
      </p:sp>
    </p:spTree>
    <p:extLst>
      <p:ext uri="{BB962C8B-B14F-4D97-AF65-F5344CB8AC3E}">
        <p14:creationId xmlns:p14="http://schemas.microsoft.com/office/powerpoint/2010/main" val="32383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품질 속성</a:t>
            </a:r>
            <a:br>
              <a:rPr lang="en-US" altLang="ko-KR" dirty="0"/>
            </a:br>
            <a:r>
              <a:rPr lang="en-US" altLang="ko-KR" dirty="0"/>
              <a:t>https://m.blog.naver.com/azurecourse/220042706807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48FBB-2D59-4374-B87E-46E356A28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82958"/>
            <a:ext cx="45186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1FDCF3-1136-4F6E-8D44-77971983A981}"/>
              </a:ext>
            </a:extLst>
          </p:cNvPr>
          <p:cNvSpPr/>
          <p:nvPr/>
        </p:nvSpPr>
        <p:spPr>
          <a:xfrm>
            <a:off x="4835135" y="1882958"/>
            <a:ext cx="231560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ISO9126, ISO25000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B6693-ED49-42FC-B7BE-79391B4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요구사항 </a:t>
            </a:r>
            <a:r>
              <a:rPr lang="en-US" altLang="ko-KR" dirty="0"/>
              <a:t>Small 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C614F-B0D6-4DC2-9B4E-8A7AF4B7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는 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 그리고 이중화 환경에서 작동합니다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멱등법칙을</a:t>
            </a:r>
            <a:r>
              <a:rPr lang="ko-KR" altLang="en-US" dirty="0"/>
              <a:t> 제공하는 캐쉬와 </a:t>
            </a:r>
            <a:r>
              <a:rPr lang="ko-KR" altLang="en-US" dirty="0" err="1"/>
              <a:t>리로드</a:t>
            </a:r>
            <a:r>
              <a:rPr lang="ko-KR" altLang="en-US" dirty="0"/>
              <a:t> 기능을 구현합니다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프론트엔드와</a:t>
            </a:r>
            <a:r>
              <a:rPr lang="ko-KR" altLang="en-US" dirty="0"/>
              <a:t> 협업합니다</a:t>
            </a:r>
            <a:r>
              <a:rPr lang="en-US" altLang="ko-KR" dirty="0"/>
              <a:t>. - </a:t>
            </a:r>
            <a:r>
              <a:rPr lang="ko-KR" altLang="en-US" dirty="0"/>
              <a:t>템플릿</a:t>
            </a:r>
          </a:p>
          <a:p>
            <a:r>
              <a:rPr lang="ko-KR" altLang="en-US" dirty="0"/>
              <a:t>오류가 </a:t>
            </a:r>
            <a:r>
              <a:rPr lang="ko-KR" altLang="en-US" dirty="0" err="1"/>
              <a:t>발생했을때</a:t>
            </a:r>
            <a:r>
              <a:rPr lang="ko-KR" altLang="en-US" dirty="0"/>
              <a:t> 사용자와 개발자는 서로 다른 내용을 봐야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XSS </a:t>
            </a:r>
            <a:r>
              <a:rPr lang="ko-KR" altLang="en-US" dirty="0"/>
              <a:t>를 방어합니다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실무적인 </a:t>
            </a:r>
            <a:r>
              <a:rPr lang="ko-KR" altLang="en-US" dirty="0" err="1"/>
              <a:t>파일업로드</a:t>
            </a:r>
            <a:r>
              <a:rPr lang="ko-KR" altLang="en-US" dirty="0"/>
              <a:t> 기능을 구현합니다</a:t>
            </a:r>
            <a:r>
              <a:rPr lang="en-US" altLang="ko-KR" dirty="0"/>
              <a:t>. - </a:t>
            </a:r>
            <a:r>
              <a:rPr lang="ko-KR" altLang="en-US" dirty="0"/>
              <a:t>난독화</a:t>
            </a:r>
            <a:r>
              <a:rPr lang="en-US" altLang="ko-KR" dirty="0"/>
              <a:t>, </a:t>
            </a:r>
            <a:r>
              <a:rPr lang="ko-KR" altLang="en-US" dirty="0"/>
              <a:t>접근제어</a:t>
            </a:r>
          </a:p>
          <a:p>
            <a:r>
              <a:rPr lang="ko-KR" altLang="en-US" dirty="0"/>
              <a:t>토큰 기능을 구현합니다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동시처리량을</a:t>
            </a:r>
            <a:r>
              <a:rPr lang="ko-KR" altLang="en-US" dirty="0"/>
              <a:t> 늘리기 위한 </a:t>
            </a:r>
            <a:r>
              <a:rPr lang="en-US" altLang="ko-KR" dirty="0"/>
              <a:t>OLTP SQL </a:t>
            </a:r>
            <a:r>
              <a:rPr lang="ko-KR" altLang="en-US" dirty="0"/>
              <a:t>실행 정책을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SQL </a:t>
            </a:r>
            <a:r>
              <a:rPr lang="ko-KR" altLang="en-US" dirty="0"/>
              <a:t>의존적인 개발을 제거합니다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배열처리를 쉽게 합니다</a:t>
            </a:r>
            <a:r>
              <a:rPr lang="en-US" altLang="ko-KR" dirty="0"/>
              <a:t>. - </a:t>
            </a:r>
            <a:r>
              <a:rPr lang="en-US" altLang="ko-KR" dirty="0" err="1"/>
              <a:t>TableColumnBase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7EBE4-9558-45AF-9A05-5BD46A8B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요구사항 </a:t>
            </a:r>
            <a:r>
              <a:rPr lang="en-US" altLang="ko-KR" dirty="0"/>
              <a:t>Small Q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90E76-8573-482A-8786-86501403B461}"/>
              </a:ext>
            </a:extLst>
          </p:cNvPr>
          <p:cNvSpPr/>
          <p:nvPr/>
        </p:nvSpPr>
        <p:spPr>
          <a:xfrm>
            <a:off x="1295400" y="3025524"/>
            <a:ext cx="231560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Small Q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D977F-D048-476E-A18A-7FCC2B1A394E}"/>
              </a:ext>
            </a:extLst>
          </p:cNvPr>
          <p:cNvSpPr/>
          <p:nvPr/>
        </p:nvSpPr>
        <p:spPr>
          <a:xfrm>
            <a:off x="5381692" y="2111124"/>
            <a:ext cx="231560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작동하는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1B6D1F-0DC7-4E2C-8A80-16BC98593165}"/>
              </a:ext>
            </a:extLst>
          </p:cNvPr>
          <p:cNvSpPr/>
          <p:nvPr/>
        </p:nvSpPr>
        <p:spPr>
          <a:xfrm>
            <a:off x="5381691" y="3939924"/>
            <a:ext cx="231560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작동하는 </a:t>
            </a:r>
            <a:r>
              <a:rPr lang="en-US" altLang="ko-KR" dirty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90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8E97D-AF8B-44CF-A2D8-44899AF5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요구사항 </a:t>
            </a:r>
            <a:r>
              <a:rPr lang="en-US" altLang="ko-KR" dirty="0"/>
              <a:t>Small Q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C53FC7-8F6E-4D30-880F-FD3688595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19226"/>
            <a:ext cx="5896798" cy="3010320"/>
          </a:xfrm>
        </p:spPr>
      </p:pic>
    </p:spTree>
    <p:extLst>
      <p:ext uri="{BB962C8B-B14F-4D97-AF65-F5344CB8AC3E}">
        <p14:creationId xmlns:p14="http://schemas.microsoft.com/office/powerpoint/2010/main" val="18873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C8FF6-8052-4E0E-B172-7535406A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요구사항 </a:t>
            </a:r>
            <a:r>
              <a:rPr lang="en-US" altLang="ko-KR" dirty="0"/>
              <a:t>Small Q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DF1ED1-12B9-4CFD-84E5-C6E214E83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75946"/>
            <a:ext cx="6182504" cy="3810000"/>
          </a:xfrm>
        </p:spPr>
      </p:pic>
    </p:spTree>
    <p:extLst>
      <p:ext uri="{BB962C8B-B14F-4D97-AF65-F5344CB8AC3E}">
        <p14:creationId xmlns:p14="http://schemas.microsoft.com/office/powerpoint/2010/main" val="35598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26B3A5-4FCD-4BF2-807F-8EB8F553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70655"/>
            <a:ext cx="9601200" cy="2743200"/>
          </a:xfrm>
        </p:spPr>
        <p:txBody>
          <a:bodyPr/>
          <a:lstStyle/>
          <a:p>
            <a:pPr algn="ctr"/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936ADE-802A-4527-90F0-FE6BEDF1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프레임워크 만들기</a:t>
            </a:r>
          </a:p>
        </p:txBody>
      </p:sp>
    </p:spTree>
    <p:extLst>
      <p:ext uri="{BB962C8B-B14F-4D97-AF65-F5344CB8AC3E}">
        <p14:creationId xmlns:p14="http://schemas.microsoft.com/office/powerpoint/2010/main" val="18515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434</TotalTime>
  <Words>167</Words>
  <Application>Microsoft Office PowerPoint</Application>
  <PresentationFormat>와이드스크린</PresentationFormat>
  <Paragraphs>32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백엔드 프레임워크 만들기</vt:lpstr>
      <vt:lpstr>소프트웨어 품질 (Quality)</vt:lpstr>
      <vt:lpstr>비기능 품질 속성 https://m.blog.naver.com/azurecourse/220042706807</vt:lpstr>
      <vt:lpstr>개발자 요구사항 Small Q</vt:lpstr>
      <vt:lpstr>개발자 요구사항 Small Q</vt:lpstr>
      <vt:lpstr>개발자 요구사항 Small Q</vt:lpstr>
      <vt:lpstr>개발자 요구사항 Small Q</vt:lpstr>
      <vt:lpstr>수고하셨습니다.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232</cp:revision>
  <dcterms:created xsi:type="dcterms:W3CDTF">2021-03-05T04:40:46Z</dcterms:created>
  <dcterms:modified xsi:type="dcterms:W3CDTF">2021-03-28T06:57:12Z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