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1" r:id="rId2"/>
    <p:sldId id="295" r:id="rId3"/>
    <p:sldId id="297" r:id="rId4"/>
    <p:sldId id="296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log.naver.com/PostView.nhn?blogId=zeroshift01&amp;logNo=222188913542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 문장이 암호화 </a:t>
            </a:r>
            <a:r>
              <a:rPr lang="ko-KR" altLang="en-US" dirty="0"/>
              <a:t>되는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7046CB-6222-447A-B129-CDF4DA9AAEBC}"/>
              </a:ext>
            </a:extLst>
          </p:cNvPr>
          <p:cNvSpPr/>
          <p:nvPr/>
        </p:nvSpPr>
        <p:spPr>
          <a:xfrm>
            <a:off x="14604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40D91-3AAF-41F8-AAED-EB0F239E7501}"/>
              </a:ext>
            </a:extLst>
          </p:cNvPr>
          <p:cNvSpPr/>
          <p:nvPr/>
        </p:nvSpPr>
        <p:spPr>
          <a:xfrm>
            <a:off x="3410908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36360-F5E1-4119-AC07-D4FB01F51940}"/>
              </a:ext>
            </a:extLst>
          </p:cNvPr>
          <p:cNvSpPr/>
          <p:nvPr/>
        </p:nvSpPr>
        <p:spPr>
          <a:xfrm>
            <a:off x="5423904" y="3012918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128bit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C472E-2B8E-4507-9D87-A4858139DBD0}"/>
              </a:ext>
            </a:extLst>
          </p:cNvPr>
          <p:cNvSpPr/>
          <p:nvPr/>
        </p:nvSpPr>
        <p:spPr>
          <a:xfrm>
            <a:off x="6181519" y="3012918"/>
            <a:ext cx="722529" cy="374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78A72A-052A-44FB-8832-AB519A89D0C8}"/>
              </a:ext>
            </a:extLst>
          </p:cNvPr>
          <p:cNvSpPr/>
          <p:nvPr/>
        </p:nvSpPr>
        <p:spPr>
          <a:xfrm>
            <a:off x="1460407" y="1994358"/>
            <a:ext cx="470356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문장 </a:t>
            </a:r>
            <a:r>
              <a:rPr lang="en-US" altLang="ko-KR"/>
              <a:t>(</a:t>
            </a:r>
            <a:r>
              <a:rPr lang="ko-KR" altLang="en-US"/>
              <a:t>평문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AC4C3-966E-4F36-B913-DFA68986B529}"/>
              </a:ext>
            </a:extLst>
          </p:cNvPr>
          <p:cNvSpPr/>
          <p:nvPr/>
        </p:nvSpPr>
        <p:spPr>
          <a:xfrm>
            <a:off x="1460407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54F1D3-C1DB-42DA-9593-A54CCC39E678}"/>
              </a:ext>
            </a:extLst>
          </p:cNvPr>
          <p:cNvSpPr/>
          <p:nvPr/>
        </p:nvSpPr>
        <p:spPr>
          <a:xfrm>
            <a:off x="3410908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F56E53-A4A0-4D69-B504-079D6A93A641}"/>
              </a:ext>
            </a:extLst>
          </p:cNvPr>
          <p:cNvSpPr/>
          <p:nvPr/>
        </p:nvSpPr>
        <p:spPr>
          <a:xfrm>
            <a:off x="5423904" y="4015030"/>
            <a:ext cx="1480144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128bit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A022D2-47F8-4CFE-BCFE-015783D22438}"/>
              </a:ext>
            </a:extLst>
          </p:cNvPr>
          <p:cNvSpPr/>
          <p:nvPr/>
        </p:nvSpPr>
        <p:spPr>
          <a:xfrm>
            <a:off x="1460407" y="5033590"/>
            <a:ext cx="6102579" cy="3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암호문</a:t>
            </a: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B29D66F2-04A7-4A48-BBA4-70899F49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86" y="1451922"/>
            <a:ext cx="4171328" cy="31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A8462-1B36-456B-83CC-119A53E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패딩</a:t>
            </a:r>
            <a:r>
              <a:rPr lang="en-US" altLang="ko-KR"/>
              <a:t>, </a:t>
            </a:r>
            <a:r>
              <a:rPr lang="ko-KR" altLang="en-US"/>
              <a:t>운영모드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0A918-B9E2-4E47-8B00-AACE48AB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패딩</a:t>
            </a:r>
            <a:endParaRPr lang="en-US" altLang="ko-KR"/>
          </a:p>
          <a:p>
            <a:pPr lvl="1"/>
            <a:r>
              <a:rPr lang="ko-KR" altLang="en-US"/>
              <a:t>마지막 블럭을 어떻게 채울건지 결정</a:t>
            </a:r>
            <a:endParaRPr lang="en-US" altLang="ko-KR"/>
          </a:p>
          <a:p>
            <a:pPr lvl="1"/>
            <a:r>
              <a:rPr lang="en-US" altLang="ko-KR"/>
              <a:t>ZERO,</a:t>
            </a:r>
            <a:r>
              <a:rPr lang="ko-KR" altLang="en-US"/>
              <a:t> </a:t>
            </a:r>
            <a:r>
              <a:rPr lang="en-US" altLang="ko-KR"/>
              <a:t>PKCS#5</a:t>
            </a:r>
          </a:p>
          <a:p>
            <a:r>
              <a:rPr lang="ko-KR" altLang="en-US"/>
              <a:t>운영모드</a:t>
            </a:r>
            <a:endParaRPr lang="en-US" altLang="ko-KR"/>
          </a:p>
          <a:p>
            <a:pPr lvl="1"/>
            <a:r>
              <a:rPr lang="ko-KR" altLang="en-US"/>
              <a:t>여러개의 암호화된 블럭을 어떻게 뭉칠건지 결정</a:t>
            </a:r>
            <a:endParaRPr lang="en-US" altLang="ko-KR"/>
          </a:p>
          <a:p>
            <a:pPr lvl="1"/>
            <a:r>
              <a:rPr lang="en-US" altLang="ko-KR"/>
              <a:t>ECB</a:t>
            </a:r>
          </a:p>
          <a:p>
            <a:pPr lvl="2"/>
            <a:r>
              <a:rPr lang="ko-KR" altLang="en-US"/>
              <a:t>암호화 블럭과 평문블럭은 </a:t>
            </a:r>
            <a:r>
              <a:rPr lang="en-US" altLang="ko-KR"/>
              <a:t>1:1 </a:t>
            </a:r>
            <a:r>
              <a:rPr lang="ko-KR" altLang="en-US"/>
              <a:t>관계</a:t>
            </a:r>
            <a:endParaRPr lang="en-US" altLang="ko-KR"/>
          </a:p>
          <a:p>
            <a:pPr lvl="2"/>
            <a:r>
              <a:rPr lang="ko-KR" altLang="en-US"/>
              <a:t>중간자 공격 가능</a:t>
            </a:r>
            <a:endParaRPr lang="en-US" altLang="ko-KR"/>
          </a:p>
          <a:p>
            <a:pPr lvl="1"/>
            <a:r>
              <a:rPr lang="en-US" altLang="ko-KR"/>
              <a:t>CBC</a:t>
            </a:r>
          </a:p>
          <a:p>
            <a:pPr lvl="2"/>
            <a:r>
              <a:rPr lang="ko-KR" altLang="en-US"/>
              <a:t>이전 블럭에 문제가 있으면 다음 불력을 복호화 못함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28F791-5457-43CC-B8D7-95A56C68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43" y="1646238"/>
            <a:ext cx="3887386" cy="11995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3DC574-418B-4BDE-9A26-28472973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543" y="3524776"/>
            <a:ext cx="291505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8F85C-CEF9-4AAC-BBDA-B4B023BB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캐릭터셋</a:t>
            </a:r>
            <a:r>
              <a:rPr lang="en-US" altLang="ko-KR"/>
              <a:t>, </a:t>
            </a:r>
            <a:r>
              <a:rPr lang="ko-KR" altLang="en-US"/>
              <a:t>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076DF-8590-481C-A6F5-0F3C12A1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캐릭터셋</a:t>
            </a:r>
            <a:endParaRPr lang="en-US" altLang="ko-KR"/>
          </a:p>
          <a:p>
            <a:pPr lvl="1"/>
            <a:r>
              <a:rPr lang="ko-KR" altLang="en-US"/>
              <a:t>사람의 문자를 컴퓨터 문자로 표현하기 위한 규칙</a:t>
            </a:r>
            <a:endParaRPr lang="en-US" altLang="ko-KR"/>
          </a:p>
          <a:p>
            <a:pPr lvl="1"/>
            <a:r>
              <a:rPr lang="en-US" altLang="ko-KR"/>
              <a:t>UTF-8, EUC-KR</a:t>
            </a:r>
          </a:p>
          <a:p>
            <a:r>
              <a:rPr lang="ko-KR" altLang="en-US"/>
              <a:t>인코딩</a:t>
            </a:r>
            <a:endParaRPr lang="en-US" altLang="ko-KR"/>
          </a:p>
          <a:p>
            <a:pPr lvl="1"/>
            <a:r>
              <a:rPr lang="ko-KR" altLang="en-US"/>
              <a:t>컴퓨터 문자를 사람의 문자료 표현하기 위한 규칙</a:t>
            </a:r>
            <a:endParaRPr lang="en-US" altLang="ko-KR"/>
          </a:p>
          <a:p>
            <a:pPr lvl="1"/>
            <a:r>
              <a:rPr lang="en-US" altLang="ko-KR"/>
              <a:t>HEX, BASE64</a:t>
            </a:r>
          </a:p>
          <a:p>
            <a:pPr lvl="2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D2654-1764-4608-92A9-6CE5CB0C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88" y="942116"/>
            <a:ext cx="3639058" cy="2391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D84F8-A228-47ED-AE55-633386B2B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543" y="3524776"/>
            <a:ext cx="291505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A8462-1B36-456B-83CC-119A53EB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암호화된 데이터 크기가 증가하는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0A918-B9E2-4E47-8B00-AACE48AB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운영모드</a:t>
            </a:r>
            <a:endParaRPr lang="en-US" altLang="ko-KR"/>
          </a:p>
          <a:p>
            <a:pPr lvl="1"/>
            <a:r>
              <a:rPr lang="en-US" altLang="ko-KR"/>
              <a:t>CBC : </a:t>
            </a:r>
            <a:r>
              <a:rPr lang="ko-KR" altLang="en-US"/>
              <a:t>한 블럭을 더 암호화 함</a:t>
            </a:r>
            <a:endParaRPr lang="en-US" altLang="ko-KR"/>
          </a:p>
          <a:p>
            <a:pPr lvl="1"/>
            <a:r>
              <a:rPr lang="ko-KR" altLang="en-US"/>
              <a:t>카드번호를 암호화 할땐 </a:t>
            </a:r>
            <a:r>
              <a:rPr lang="en-US" altLang="ko-KR"/>
              <a:t>ECB </a:t>
            </a:r>
            <a:r>
              <a:rPr lang="ko-KR" altLang="en-US"/>
              <a:t>운영모드 사용</a:t>
            </a:r>
            <a:endParaRPr lang="en-US" altLang="ko-KR"/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CBC </a:t>
            </a:r>
            <a:r>
              <a:rPr lang="ko-KR" altLang="en-US">
                <a:solidFill>
                  <a:srgbClr val="FF0000"/>
                </a:solidFill>
              </a:rPr>
              <a:t>를 사용했을 경우 암호화된 카드번호는 </a:t>
            </a:r>
            <a:r>
              <a:rPr lang="en-US" altLang="ko-KR">
                <a:solidFill>
                  <a:srgbClr val="FF0000"/>
                </a:solidFill>
              </a:rPr>
              <a:t>32byte</a:t>
            </a:r>
          </a:p>
          <a:p>
            <a:r>
              <a:rPr lang="ko-KR" altLang="en-US"/>
              <a:t>인코딩</a:t>
            </a:r>
            <a:endParaRPr lang="en-US" altLang="ko-KR"/>
          </a:p>
          <a:p>
            <a:pPr lvl="1"/>
            <a:r>
              <a:rPr lang="ko-KR" altLang="en-US"/>
              <a:t>바이너리 데이터를 사람이 볼 수 있는 문자로 표현</a:t>
            </a:r>
            <a:endParaRPr lang="en-US" altLang="ko-KR"/>
          </a:p>
          <a:p>
            <a:pPr lvl="2"/>
            <a:r>
              <a:rPr lang="ko-KR" altLang="en-US"/>
              <a:t>헥사 인코딩 </a:t>
            </a:r>
            <a:r>
              <a:rPr lang="en-US" altLang="ko-KR"/>
              <a:t>: 2</a:t>
            </a:r>
            <a:r>
              <a:rPr lang="ko-KR" altLang="en-US"/>
              <a:t>배 증가</a:t>
            </a:r>
            <a:endParaRPr lang="en-US" altLang="ko-KR"/>
          </a:p>
          <a:p>
            <a:pPr lvl="2"/>
            <a:r>
              <a:rPr lang="en-US" altLang="ko-KR"/>
              <a:t>BASE64 </a:t>
            </a:r>
            <a:r>
              <a:rPr lang="ko-KR" altLang="en-US"/>
              <a:t>인코딩 </a:t>
            </a:r>
            <a:r>
              <a:rPr lang="en-US" altLang="ko-KR"/>
              <a:t>: </a:t>
            </a:r>
            <a:r>
              <a:rPr lang="ko-KR" altLang="en-US"/>
              <a:t>키보드로 입력할 수 있는 문자 사용</a:t>
            </a:r>
            <a:r>
              <a:rPr lang="en-US" altLang="ko-KR"/>
              <a:t>, </a:t>
            </a:r>
            <a:r>
              <a:rPr lang="ko-KR" altLang="en-US"/>
              <a:t>헥사보다 크기 절감</a:t>
            </a:r>
            <a:endParaRPr lang="en-US" altLang="ko-KR"/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줄바꿈</a:t>
            </a:r>
            <a:r>
              <a:rPr lang="en-US" altLang="ko-KR">
                <a:solidFill>
                  <a:srgbClr val="FF0000"/>
                </a:solidFill>
              </a:rPr>
              <a:t>, URI </a:t>
            </a:r>
            <a:r>
              <a:rPr lang="ko-KR" altLang="en-US">
                <a:solidFill>
                  <a:srgbClr val="FF0000"/>
                </a:solidFill>
              </a:rPr>
              <a:t>문자 처리 필요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암호화된 데이터를 저장하기 위해선 최소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배 크기 필요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암호화 메타 데이터</a:t>
            </a:r>
            <a:r>
              <a:rPr lang="en-US" altLang="ko-KR"/>
              <a:t>(nonce) </a:t>
            </a:r>
            <a:r>
              <a:rPr lang="ko-KR" altLang="en-US"/>
              <a:t>추가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808</TotalTime>
  <Words>157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한 문장이 암호화 되는 과정</vt:lpstr>
      <vt:lpstr>패딩, 운영모드</vt:lpstr>
      <vt:lpstr>캐릭터셋, 인코딩</vt:lpstr>
      <vt:lpstr>암호화된 데이터 크기가 증가하는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218</cp:revision>
  <dcterms:created xsi:type="dcterms:W3CDTF">2021-03-05T04:40:46Z</dcterms:created>
  <dcterms:modified xsi:type="dcterms:W3CDTF">2021-08-06T08:00:49Z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