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86" r:id="rId3"/>
    <p:sldId id="287" r:id="rId4"/>
    <p:sldId id="288" r:id="rId5"/>
    <p:sldId id="290" r:id="rId6"/>
    <p:sldId id="289" r:id="rId7"/>
    <p:sldId id="292" r:id="rId8"/>
    <p:sldId id="294" r:id="rId9"/>
    <p:sldId id="296" r:id="rId10"/>
    <p:sldId id="293" r:id="rId11"/>
    <p:sldId id="295" r:id="rId12"/>
    <p:sldId id="297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96" y="16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20일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20일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20일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20일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 dirty="0"/>
              <a:t>SW </a:t>
            </a:r>
            <a:r>
              <a:rPr lang="ko-KR" altLang="en-US" dirty="0"/>
              <a:t>비가시성을 해결할 로그기능을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16BD9A-62CD-440C-A883-67FCD5DC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007" y="1763196"/>
            <a:ext cx="4515293" cy="3729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7A64C7-607D-48EE-B099-8BD309BB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60" y="1646239"/>
            <a:ext cx="3929547" cy="20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어떻게 사용할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A25305F-D596-439F-86B7-A8D7F439D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81200"/>
            <a:ext cx="3421994" cy="3810000"/>
          </a:xfrm>
        </p:spPr>
      </p:pic>
    </p:spTree>
    <p:extLst>
      <p:ext uri="{BB962C8B-B14F-4D97-AF65-F5344CB8AC3E}">
        <p14:creationId xmlns:p14="http://schemas.microsoft.com/office/powerpoint/2010/main" val="145306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있으면 좋은 기능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3C5308-FA71-4F35-808C-EEEF5DE95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013447"/>
            <a:ext cx="6544588" cy="1514686"/>
          </a:xfrm>
        </p:spPr>
      </p:pic>
    </p:spTree>
    <p:extLst>
      <p:ext uri="{BB962C8B-B14F-4D97-AF65-F5344CB8AC3E}">
        <p14:creationId xmlns:p14="http://schemas.microsoft.com/office/powerpoint/2010/main" val="392009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소프트웨어의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비가시성</a:t>
            </a:r>
            <a:r>
              <a:rPr lang="en-US" altLang="ko-KR" dirty="0"/>
              <a:t>(Invisibility)</a:t>
            </a:r>
          </a:p>
          <a:p>
            <a:r>
              <a:rPr lang="ko-KR" altLang="en-US" dirty="0"/>
              <a:t>복잡성</a:t>
            </a:r>
            <a:r>
              <a:rPr lang="en-US" altLang="ko-KR" dirty="0"/>
              <a:t>(Complexity)</a:t>
            </a:r>
          </a:p>
          <a:p>
            <a:r>
              <a:rPr lang="ko-KR" altLang="en-US" dirty="0" err="1"/>
              <a:t>변경성</a:t>
            </a:r>
            <a:r>
              <a:rPr lang="en-US" altLang="ko-KR" dirty="0"/>
              <a:t>(Changeability)</a:t>
            </a:r>
          </a:p>
          <a:p>
            <a:r>
              <a:rPr lang="ko-KR" altLang="en-US" dirty="0" err="1"/>
              <a:t>순응성</a:t>
            </a:r>
            <a:r>
              <a:rPr lang="en-US" altLang="ko-KR" dirty="0"/>
              <a:t>(</a:t>
            </a:r>
            <a:r>
              <a:rPr lang="en-US" altLang="ko-KR" dirty="0" err="1"/>
              <a:t>Comformity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무형성</a:t>
            </a:r>
            <a:r>
              <a:rPr lang="en-US" altLang="ko-KR" dirty="0"/>
              <a:t>(Intangible) </a:t>
            </a:r>
          </a:p>
          <a:p>
            <a:r>
              <a:rPr lang="ko-KR" altLang="en-US" dirty="0" err="1"/>
              <a:t>복제성</a:t>
            </a:r>
            <a:r>
              <a:rPr lang="en-US" altLang="ko-KR" dirty="0"/>
              <a:t>(Duplicability)</a:t>
            </a:r>
          </a:p>
          <a:p>
            <a:r>
              <a:rPr lang="ko-KR" altLang="en-US" dirty="0"/>
              <a:t>개발</a:t>
            </a:r>
            <a:r>
              <a:rPr lang="en-US" altLang="ko-KR" dirty="0"/>
              <a:t>(Developed)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402057" y="2257101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136694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E8828E-BC2D-4CEC-91D1-4066751FEFEE}"/>
              </a:ext>
            </a:extLst>
          </p:cNvPr>
          <p:cNvSpPr/>
          <p:nvPr/>
        </p:nvSpPr>
        <p:spPr>
          <a:xfrm>
            <a:off x="1381468" y="1986682"/>
            <a:ext cx="2585318" cy="12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64A2A-CE95-42E1-8C17-70C43844AED9}"/>
              </a:ext>
            </a:extLst>
          </p:cNvPr>
          <p:cNvSpPr txBox="1"/>
          <p:nvPr/>
        </p:nvSpPr>
        <p:spPr>
          <a:xfrm>
            <a:off x="1736702" y="22571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7146E-6E8C-4015-87E2-729AA51B5DC4}"/>
              </a:ext>
            </a:extLst>
          </p:cNvPr>
          <p:cNvSpPr txBox="1"/>
          <p:nvPr/>
        </p:nvSpPr>
        <p:spPr>
          <a:xfrm>
            <a:off x="4884669" y="323290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1CB38-82F8-4130-A18A-BDD077D746B4}"/>
              </a:ext>
            </a:extLst>
          </p:cNvPr>
          <p:cNvSpPr txBox="1"/>
          <p:nvPr/>
        </p:nvSpPr>
        <p:spPr>
          <a:xfrm>
            <a:off x="6605748" y="22571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36C5F-0ADA-4EC5-947C-AA7E3521A608}"/>
              </a:ext>
            </a:extLst>
          </p:cNvPr>
          <p:cNvSpPr txBox="1"/>
          <p:nvPr/>
        </p:nvSpPr>
        <p:spPr>
          <a:xfrm>
            <a:off x="1889102" y="24095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AC88-F2E8-4AAB-97AA-9BD6D0D5E4A8}"/>
              </a:ext>
            </a:extLst>
          </p:cNvPr>
          <p:cNvSpPr txBox="1"/>
          <p:nvPr/>
        </p:nvSpPr>
        <p:spPr>
          <a:xfrm>
            <a:off x="2041502" y="2561901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8BB6D-A909-4C6A-BC83-B863133E8924}"/>
              </a:ext>
            </a:extLst>
          </p:cNvPr>
          <p:cNvSpPr txBox="1"/>
          <p:nvPr/>
        </p:nvSpPr>
        <p:spPr>
          <a:xfrm>
            <a:off x="6758148" y="24095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AB621-EF22-46D5-8485-B8358D50F022}"/>
              </a:ext>
            </a:extLst>
          </p:cNvPr>
          <p:cNvSpPr txBox="1"/>
          <p:nvPr/>
        </p:nvSpPr>
        <p:spPr>
          <a:xfrm>
            <a:off x="6910548" y="2561901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0FE13B-0A7D-4EA4-A70F-0391582DB3AA}"/>
              </a:ext>
            </a:extLst>
          </p:cNvPr>
          <p:cNvSpPr/>
          <p:nvPr/>
        </p:nvSpPr>
        <p:spPr>
          <a:xfrm>
            <a:off x="1381468" y="3567695"/>
            <a:ext cx="2585318" cy="127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2D9C-F068-4595-A287-6FDD2C0A8B8F}"/>
              </a:ext>
            </a:extLst>
          </p:cNvPr>
          <p:cNvSpPr txBox="1"/>
          <p:nvPr/>
        </p:nvSpPr>
        <p:spPr>
          <a:xfrm>
            <a:off x="1736702" y="38381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5184F-8B86-49F8-A919-E147CBD9E972}"/>
              </a:ext>
            </a:extLst>
          </p:cNvPr>
          <p:cNvSpPr txBox="1"/>
          <p:nvPr/>
        </p:nvSpPr>
        <p:spPr>
          <a:xfrm>
            <a:off x="1889102" y="39905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96A268-39C1-4CD4-8DCE-BEF0C7E03E93}"/>
              </a:ext>
            </a:extLst>
          </p:cNvPr>
          <p:cNvSpPr txBox="1"/>
          <p:nvPr/>
        </p:nvSpPr>
        <p:spPr>
          <a:xfrm>
            <a:off x="2041502" y="4142914"/>
            <a:ext cx="156966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비즈니스로직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9DFC9F-7396-4AE6-B820-6123490817F8}"/>
              </a:ext>
            </a:extLst>
          </p:cNvPr>
          <p:cNvSpPr txBox="1"/>
          <p:nvPr/>
        </p:nvSpPr>
        <p:spPr>
          <a:xfrm>
            <a:off x="6605748" y="39267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DE61E-779D-45B1-9F68-15F06EF06C40}"/>
              </a:ext>
            </a:extLst>
          </p:cNvPr>
          <p:cNvSpPr txBox="1"/>
          <p:nvPr/>
        </p:nvSpPr>
        <p:spPr>
          <a:xfrm>
            <a:off x="6758148" y="40791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46645A-5369-4EC4-AB18-260D065D1755}"/>
              </a:ext>
            </a:extLst>
          </p:cNvPr>
          <p:cNvSpPr txBox="1"/>
          <p:nvPr/>
        </p:nvSpPr>
        <p:spPr>
          <a:xfrm>
            <a:off x="6910548" y="423156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</p:spTree>
    <p:extLst>
      <p:ext uri="{BB962C8B-B14F-4D97-AF65-F5344CB8AC3E}">
        <p14:creationId xmlns:p14="http://schemas.microsoft.com/office/powerpoint/2010/main" val="234211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기록할 것인가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어떻게 사용할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88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D7039D31-7788-493D-AC5D-54A535AE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5840"/>
            <a:ext cx="6858957" cy="2286319"/>
          </a:xfrm>
        </p:spPr>
      </p:pic>
    </p:spTree>
    <p:extLst>
      <p:ext uri="{BB962C8B-B14F-4D97-AF65-F5344CB8AC3E}">
        <p14:creationId xmlns:p14="http://schemas.microsoft.com/office/powerpoint/2010/main" val="33212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무엇을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65B745-EDBE-4CFF-8E49-2E49345B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14343"/>
            <a:ext cx="2406588" cy="31676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3B6D48-82B8-4177-8B4F-603F9C6E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693" y="1814343"/>
            <a:ext cx="5502473" cy="25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-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http://www.jidum.com/jidums/view.do?jidumId=447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CBF8EC-1A93-4B1E-A2BC-99196D971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0500"/>
            <a:ext cx="3942425" cy="15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B606E4-EAB3-4538-AB81-08DEC2C45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479" y="1779403"/>
            <a:ext cx="4251721" cy="29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 </a:t>
            </a:r>
            <a:r>
              <a:rPr lang="en-US" altLang="ko-KR" dirty="0"/>
              <a:t>– </a:t>
            </a:r>
            <a:r>
              <a:rPr lang="ko-KR" altLang="en-US" dirty="0"/>
              <a:t>어디에 기록할 것인가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64E51A72-8506-4312-B3FF-9C40D3ACF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920812"/>
            <a:ext cx="4428142" cy="3810000"/>
          </a:xfrm>
        </p:spPr>
      </p:pic>
    </p:spTree>
    <p:extLst>
      <p:ext uri="{BB962C8B-B14F-4D97-AF65-F5344CB8AC3E}">
        <p14:creationId xmlns:p14="http://schemas.microsoft.com/office/powerpoint/2010/main" val="207222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375</TotalTime>
  <Words>159</Words>
  <Application>Microsoft Office PowerPoint</Application>
  <PresentationFormat>와이드스크린</PresentationFormat>
  <Paragraphs>41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다이아몬드 눈금 16x9</vt:lpstr>
      <vt:lpstr>백엔드 프레임워크 만들기</vt:lpstr>
      <vt:lpstr>소프트웨어의 특성</vt:lpstr>
      <vt:lpstr>로그파일</vt:lpstr>
      <vt:lpstr>로그파일</vt:lpstr>
      <vt:lpstr>우리가 만들 로그 기능</vt:lpstr>
      <vt:lpstr>우리가 만들 로그 기능 - 무엇을 기록할 것인가.</vt:lpstr>
      <vt:lpstr>우리가 만들 로그 기능 – 무엇을 기록할 것인가.</vt:lpstr>
      <vt:lpstr>우리가 만들 로그 기능 - 어디에 기록할 것인가. http://www.jidum.com/jidums/view.do?jidumId=447</vt:lpstr>
      <vt:lpstr>우리가 만들 로그 기능 – 어디에 기록할 것인가.</vt:lpstr>
      <vt:lpstr>우리가 만들 로그 기능 – 어떻게 기록할 것인가.</vt:lpstr>
      <vt:lpstr>우리가 만들 로그 기능 – 어떻게 사용할 것인가.</vt:lpstr>
      <vt:lpstr>우리가 만들 로그 기능 – 있으면 좋은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208</cp:revision>
  <dcterms:created xsi:type="dcterms:W3CDTF">2021-03-05T04:40:46Z</dcterms:created>
  <dcterms:modified xsi:type="dcterms:W3CDTF">2021-03-20T05:19:47Z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