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61" r:id="rId2"/>
    <p:sldId id="286" r:id="rId3"/>
    <p:sldId id="291" r:id="rId4"/>
    <p:sldId id="271" r:id="rId5"/>
    <p:sldId id="287" r:id="rId6"/>
    <p:sldId id="288" r:id="rId7"/>
    <p:sldId id="292" r:id="rId8"/>
    <p:sldId id="294" r:id="rId9"/>
    <p:sldId id="293" r:id="rId10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73A7D6-9D2D-4C68-B716-B369580A98B3}" v="155" dt="2021-03-07T12:47:39.386"/>
  </p1510:revLst>
</p1510:revInfo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706" autoAdjust="0"/>
  </p:normalViewPr>
  <p:slideViewPr>
    <p:cSldViewPr snapToGrid="0">
      <p:cViewPr varScale="1">
        <p:scale>
          <a:sx n="145" d="100"/>
          <a:sy n="145" d="100"/>
        </p:scale>
        <p:origin x="150" y="786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09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.y moon" userId="670b369ef2ef36f4" providerId="LiveId" clId="{8773A7D6-9D2D-4C68-B716-B369580A98B3}"/>
    <pc:docChg chg="undo custSel addSld delSld modSld sldOrd">
      <pc:chgData name="h.y moon" userId="670b369ef2ef36f4" providerId="LiveId" clId="{8773A7D6-9D2D-4C68-B716-B369580A98B3}" dt="2021-03-07T12:47:40.297" v="2209" actId="6549"/>
      <pc:docMkLst>
        <pc:docMk/>
      </pc:docMkLst>
      <pc:sldChg chg="delSp modSp mod">
        <pc:chgData name="h.y moon" userId="670b369ef2ef36f4" providerId="LiveId" clId="{8773A7D6-9D2D-4C68-B716-B369580A98B3}" dt="2021-03-07T06:09:55.608" v="1166" actId="207"/>
        <pc:sldMkLst>
          <pc:docMk/>
          <pc:sldMk cId="3984617762" sldId="257"/>
        </pc:sldMkLst>
        <pc:spChg chg="mod">
          <ac:chgData name="h.y moon" userId="670b369ef2ef36f4" providerId="LiveId" clId="{8773A7D6-9D2D-4C68-B716-B369580A98B3}" dt="2021-03-07T06:09:55.608" v="1166" actId="207"/>
          <ac:spMkLst>
            <pc:docMk/>
            <pc:sldMk cId="3984617762" sldId="257"/>
            <ac:spMk id="3" creationId="{00000000-0000-0000-0000-000000000000}"/>
          </ac:spMkLst>
        </pc:spChg>
        <pc:inkChg chg="del">
          <ac:chgData name="h.y moon" userId="670b369ef2ef36f4" providerId="LiveId" clId="{8773A7D6-9D2D-4C68-B716-B369580A98B3}" dt="2021-03-07T05:57:42.904" v="1" actId="478"/>
          <ac:inkMkLst>
            <pc:docMk/>
            <pc:sldMk cId="3984617762" sldId="257"/>
            <ac:inkMk id="4" creationId="{B079D8B1-73AF-4917-AECE-3BC480B15BF6}"/>
          </ac:inkMkLst>
        </pc:inkChg>
      </pc:sldChg>
      <pc:sldChg chg="modSp mod">
        <pc:chgData name="h.y moon" userId="670b369ef2ef36f4" providerId="LiveId" clId="{8773A7D6-9D2D-4C68-B716-B369580A98B3}" dt="2021-03-07T12:38:55.793" v="2143" actId="20577"/>
        <pc:sldMkLst>
          <pc:docMk/>
          <pc:sldMk cId="106904919" sldId="261"/>
        </pc:sldMkLst>
        <pc:spChg chg="mod">
          <ac:chgData name="h.y moon" userId="670b369ef2ef36f4" providerId="LiveId" clId="{8773A7D6-9D2D-4C68-B716-B369580A98B3}" dt="2021-03-07T12:38:55.793" v="2143" actId="20577"/>
          <ac:spMkLst>
            <pc:docMk/>
            <pc:sldMk cId="106904919" sldId="261"/>
            <ac:spMk id="2" creationId="{00000000-0000-0000-0000-000000000000}"/>
          </ac:spMkLst>
        </pc:spChg>
      </pc:sldChg>
      <pc:sldChg chg="delSp modSp mod">
        <pc:chgData name="h.y moon" userId="670b369ef2ef36f4" providerId="LiveId" clId="{8773A7D6-9D2D-4C68-B716-B369580A98B3}" dt="2021-03-07T12:47:40.297" v="2209" actId="6549"/>
        <pc:sldMkLst>
          <pc:docMk/>
          <pc:sldMk cId="404669511" sldId="271"/>
        </pc:sldMkLst>
        <pc:spChg chg="mod">
          <ac:chgData name="h.y moon" userId="670b369ef2ef36f4" providerId="LiveId" clId="{8773A7D6-9D2D-4C68-B716-B369580A98B3}" dt="2021-03-07T12:47:40.297" v="2209" actId="6549"/>
          <ac:spMkLst>
            <pc:docMk/>
            <pc:sldMk cId="404669511" sldId="271"/>
            <ac:spMk id="3" creationId="{0C9231FF-28EB-4164-A188-3E920050747B}"/>
          </ac:spMkLst>
        </pc:spChg>
        <pc:inkChg chg="del">
          <ac:chgData name="h.y moon" userId="670b369ef2ef36f4" providerId="LiveId" clId="{8773A7D6-9D2D-4C68-B716-B369580A98B3}" dt="2021-03-07T05:57:40.980" v="0" actId="478"/>
          <ac:inkMkLst>
            <pc:docMk/>
            <pc:sldMk cId="404669511" sldId="271"/>
            <ac:inkMk id="4" creationId="{78E2AB09-1EE4-4E12-A5FA-DA3740DF66DF}"/>
          </ac:inkMkLst>
        </pc:inkChg>
      </pc:sldChg>
      <pc:sldChg chg="delSp modSp mod">
        <pc:chgData name="h.y moon" userId="670b369ef2ef36f4" providerId="LiveId" clId="{8773A7D6-9D2D-4C68-B716-B369580A98B3}" dt="2021-03-07T06:01:15.299" v="434"/>
        <pc:sldMkLst>
          <pc:docMk/>
          <pc:sldMk cId="1596653821" sldId="272"/>
        </pc:sldMkLst>
        <pc:spChg chg="mod">
          <ac:chgData name="h.y moon" userId="670b369ef2ef36f4" providerId="LiveId" clId="{8773A7D6-9D2D-4C68-B716-B369580A98B3}" dt="2021-03-07T06:01:15.299" v="434"/>
          <ac:spMkLst>
            <pc:docMk/>
            <pc:sldMk cId="1596653821" sldId="272"/>
            <ac:spMk id="2" creationId="{00000000-0000-0000-0000-000000000000}"/>
          </ac:spMkLst>
        </pc:spChg>
        <pc:inkChg chg="del">
          <ac:chgData name="h.y moon" userId="670b369ef2ef36f4" providerId="LiveId" clId="{8773A7D6-9D2D-4C68-B716-B369580A98B3}" dt="2021-03-07T05:57:49.246" v="3" actId="478"/>
          <ac:inkMkLst>
            <pc:docMk/>
            <pc:sldMk cId="1596653821" sldId="272"/>
            <ac:inkMk id="10" creationId="{76662AA8-7585-48AC-988E-579A4B284393}"/>
          </ac:inkMkLst>
        </pc:inkChg>
      </pc:sldChg>
      <pc:sldChg chg="delSp del mod">
        <pc:chgData name="h.y moon" userId="670b369ef2ef36f4" providerId="LiveId" clId="{8773A7D6-9D2D-4C68-B716-B369580A98B3}" dt="2021-03-07T06:14:59.700" v="1538" actId="47"/>
        <pc:sldMkLst>
          <pc:docMk/>
          <pc:sldMk cId="3663146348" sldId="273"/>
        </pc:sldMkLst>
        <pc:inkChg chg="del">
          <ac:chgData name="h.y moon" userId="670b369ef2ef36f4" providerId="LiveId" clId="{8773A7D6-9D2D-4C68-B716-B369580A98B3}" dt="2021-03-07T05:58:03.110" v="11" actId="478"/>
          <ac:inkMkLst>
            <pc:docMk/>
            <pc:sldMk cId="3663146348" sldId="273"/>
            <ac:inkMk id="3" creationId="{4E3BE03E-2B42-475B-BB62-1F8E97900A9D}"/>
          </ac:inkMkLst>
        </pc:inkChg>
      </pc:sldChg>
      <pc:sldChg chg="addSp delSp modSp mod">
        <pc:chgData name="h.y moon" userId="670b369ef2ef36f4" providerId="LiveId" clId="{8773A7D6-9D2D-4C68-B716-B369580A98B3}" dt="2021-03-07T06:13:26.339" v="1392" actId="20577"/>
        <pc:sldMkLst>
          <pc:docMk/>
          <pc:sldMk cId="4145999854" sldId="274"/>
        </pc:sldMkLst>
        <pc:spChg chg="mod">
          <ac:chgData name="h.y moon" userId="670b369ef2ef36f4" providerId="LiveId" clId="{8773A7D6-9D2D-4C68-B716-B369580A98B3}" dt="2021-03-07T06:03:32.084" v="541"/>
          <ac:spMkLst>
            <pc:docMk/>
            <pc:sldMk cId="4145999854" sldId="274"/>
            <ac:spMk id="2" creationId="{00000000-0000-0000-0000-000000000000}"/>
          </ac:spMkLst>
        </pc:spChg>
        <pc:spChg chg="mod">
          <ac:chgData name="h.y moon" userId="670b369ef2ef36f4" providerId="LiveId" clId="{8773A7D6-9D2D-4C68-B716-B369580A98B3}" dt="2021-03-07T06:13:26.339" v="1392" actId="20577"/>
          <ac:spMkLst>
            <pc:docMk/>
            <pc:sldMk cId="4145999854" sldId="274"/>
            <ac:spMk id="3" creationId="{490A1BEE-6582-4602-86F5-FAD490AAC13F}"/>
          </ac:spMkLst>
        </pc:spChg>
        <pc:spChg chg="add del">
          <ac:chgData name="h.y moon" userId="670b369ef2ef36f4" providerId="LiveId" clId="{8773A7D6-9D2D-4C68-B716-B369580A98B3}" dt="2021-03-07T05:57:58.422" v="9" actId="34122"/>
          <ac:spMkLst>
            <pc:docMk/>
            <pc:sldMk cId="4145999854" sldId="274"/>
            <ac:spMk id="9" creationId="{C57E253E-7207-40AB-AB06-53D6218BA90C}"/>
          </ac:spMkLst>
        </pc:spChg>
        <pc:spChg chg="add del">
          <ac:chgData name="h.y moon" userId="670b369ef2ef36f4" providerId="LiveId" clId="{8773A7D6-9D2D-4C68-B716-B369580A98B3}" dt="2021-03-07T05:57:58.422" v="9" actId="34122"/>
          <ac:spMkLst>
            <pc:docMk/>
            <pc:sldMk cId="4145999854" sldId="274"/>
            <ac:spMk id="15" creationId="{BC1EF908-ACB7-4A29-81BA-CEEA2A5077D0}"/>
          </ac:spMkLst>
        </pc:spChg>
        <pc:spChg chg="add del">
          <ac:chgData name="h.y moon" userId="670b369ef2ef36f4" providerId="LiveId" clId="{8773A7D6-9D2D-4C68-B716-B369580A98B3}" dt="2021-03-07T05:57:58.422" v="9" actId="34122"/>
          <ac:spMkLst>
            <pc:docMk/>
            <pc:sldMk cId="4145999854" sldId="274"/>
            <ac:spMk id="21" creationId="{CD926734-93C3-4DB4-BA53-2BD0E9AEA448}"/>
          </ac:spMkLst>
        </pc:spChg>
        <pc:spChg chg="add del">
          <ac:chgData name="h.y moon" userId="670b369ef2ef36f4" providerId="LiveId" clId="{8773A7D6-9D2D-4C68-B716-B369580A98B3}" dt="2021-03-07T05:57:58.422" v="9" actId="34122"/>
          <ac:spMkLst>
            <pc:docMk/>
            <pc:sldMk cId="4145999854" sldId="274"/>
            <ac:spMk id="33" creationId="{B7CF9575-B4DA-4847-A5D9-982A77711A33}"/>
          </ac:spMkLst>
        </pc:spChg>
        <pc:spChg chg="add del">
          <ac:chgData name="h.y moon" userId="670b369ef2ef36f4" providerId="LiveId" clId="{8773A7D6-9D2D-4C68-B716-B369580A98B3}" dt="2021-03-07T05:57:58.422" v="9" actId="34122"/>
          <ac:spMkLst>
            <pc:docMk/>
            <pc:sldMk cId="4145999854" sldId="274"/>
            <ac:spMk id="39" creationId="{F682A35B-7BED-429D-8AB2-180F376C1A1D}"/>
          </ac:spMkLst>
        </pc:spChg>
        <pc:spChg chg="add del">
          <ac:chgData name="h.y moon" userId="670b369ef2ef36f4" providerId="LiveId" clId="{8773A7D6-9D2D-4C68-B716-B369580A98B3}" dt="2021-03-07T05:57:58.422" v="9" actId="34122"/>
          <ac:spMkLst>
            <pc:docMk/>
            <pc:sldMk cId="4145999854" sldId="274"/>
            <ac:spMk id="53" creationId="{F32AA3E6-B312-432F-B372-04F48CCD1443}"/>
          </ac:spMkLst>
        </pc:spChg>
        <pc:spChg chg="add del">
          <ac:chgData name="h.y moon" userId="670b369ef2ef36f4" providerId="LiveId" clId="{8773A7D6-9D2D-4C68-B716-B369580A98B3}" dt="2021-03-07T05:57:58.422" v="9" actId="34122"/>
          <ac:spMkLst>
            <pc:docMk/>
            <pc:sldMk cId="4145999854" sldId="274"/>
            <ac:spMk id="65" creationId="{E290EBBC-F447-4372-82DA-8722740239B8}"/>
          </ac:spMkLst>
        </pc:spChg>
        <pc:spChg chg="add del">
          <ac:chgData name="h.y moon" userId="670b369ef2ef36f4" providerId="LiveId" clId="{8773A7D6-9D2D-4C68-B716-B369580A98B3}" dt="2021-03-07T05:57:58.422" v="9" actId="34122"/>
          <ac:spMkLst>
            <pc:docMk/>
            <pc:sldMk cId="4145999854" sldId="274"/>
            <ac:spMk id="71" creationId="{7A51E21C-852D-47B6-BD84-6D1A20F47209}"/>
          </ac:spMkLst>
        </pc:spChg>
        <pc:inkChg chg="add del mod">
          <ac:chgData name="h.y moon" userId="670b369ef2ef36f4" providerId="LiveId" clId="{8773A7D6-9D2D-4C68-B716-B369580A98B3}" dt="2021-03-07T05:57:59.897" v="10" actId="478"/>
          <ac:inkMkLst>
            <pc:docMk/>
            <pc:sldMk cId="4145999854" sldId="274"/>
            <ac:inkMk id="4" creationId="{A2C2AF43-D12C-4B5C-9649-326D78F722DB}"/>
          </ac:inkMkLst>
        </pc:inkChg>
      </pc:sldChg>
      <pc:sldChg chg="delSp modSp mod">
        <pc:chgData name="h.y moon" userId="670b369ef2ef36f4" providerId="LiveId" clId="{8773A7D6-9D2D-4C68-B716-B369580A98B3}" dt="2021-03-07T06:12:39.323" v="1349" actId="6549"/>
        <pc:sldMkLst>
          <pc:docMk/>
          <pc:sldMk cId="1355702864" sldId="275"/>
        </pc:sldMkLst>
        <pc:spChg chg="mod">
          <ac:chgData name="h.y moon" userId="670b369ef2ef36f4" providerId="LiveId" clId="{8773A7D6-9D2D-4C68-B716-B369580A98B3}" dt="2021-03-07T06:12:39.323" v="1349" actId="6549"/>
          <ac:spMkLst>
            <pc:docMk/>
            <pc:sldMk cId="1355702864" sldId="275"/>
            <ac:spMk id="3" creationId="{DA62FCA6-426E-41D1-9AF7-D575B841741D}"/>
          </ac:spMkLst>
        </pc:spChg>
        <pc:inkChg chg="del">
          <ac:chgData name="h.y moon" userId="670b369ef2ef36f4" providerId="LiveId" clId="{8773A7D6-9D2D-4C68-B716-B369580A98B3}" dt="2021-03-07T05:57:46.386" v="2" actId="478"/>
          <ac:inkMkLst>
            <pc:docMk/>
            <pc:sldMk cId="1355702864" sldId="275"/>
            <ac:inkMk id="4" creationId="{4B352235-861F-4A39-A4C5-F1B95578D4A5}"/>
          </ac:inkMkLst>
        </pc:inkChg>
      </pc:sldChg>
      <pc:sldChg chg="modSp mod">
        <pc:chgData name="h.y moon" userId="670b369ef2ef36f4" providerId="LiveId" clId="{8773A7D6-9D2D-4C68-B716-B369580A98B3}" dt="2021-03-07T06:15:34.971" v="1582" actId="15"/>
        <pc:sldMkLst>
          <pc:docMk/>
          <pc:sldMk cId="3164537775" sldId="276"/>
        </pc:sldMkLst>
        <pc:spChg chg="mod">
          <ac:chgData name="h.y moon" userId="670b369ef2ef36f4" providerId="LiveId" clId="{8773A7D6-9D2D-4C68-B716-B369580A98B3}" dt="2021-03-07T06:15:34.971" v="1582" actId="15"/>
          <ac:spMkLst>
            <pc:docMk/>
            <pc:sldMk cId="3164537775" sldId="276"/>
            <ac:spMk id="3" creationId="{DA62FCA6-426E-41D1-9AF7-D575B841741D}"/>
          </ac:spMkLst>
        </pc:spChg>
      </pc:sldChg>
      <pc:sldChg chg="delSp modSp mod">
        <pc:chgData name="h.y moon" userId="670b369ef2ef36f4" providerId="LiveId" clId="{8773A7D6-9D2D-4C68-B716-B369580A98B3}" dt="2021-03-07T06:15:15.170" v="1576" actId="6549"/>
        <pc:sldMkLst>
          <pc:docMk/>
          <pc:sldMk cId="3826954321" sldId="279"/>
        </pc:sldMkLst>
        <pc:spChg chg="mod">
          <ac:chgData name="h.y moon" userId="670b369ef2ef36f4" providerId="LiveId" clId="{8773A7D6-9D2D-4C68-B716-B369580A98B3}" dt="2021-03-07T06:15:15.170" v="1576" actId="6549"/>
          <ac:spMkLst>
            <pc:docMk/>
            <pc:sldMk cId="3826954321" sldId="279"/>
            <ac:spMk id="3" creationId="{DA62FCA6-426E-41D1-9AF7-D575B841741D}"/>
          </ac:spMkLst>
        </pc:spChg>
        <pc:inkChg chg="del">
          <ac:chgData name="h.y moon" userId="670b369ef2ef36f4" providerId="LiveId" clId="{8773A7D6-9D2D-4C68-B716-B369580A98B3}" dt="2021-03-07T05:58:05.654" v="12" actId="478"/>
          <ac:inkMkLst>
            <pc:docMk/>
            <pc:sldMk cId="3826954321" sldId="279"/>
            <ac:inkMk id="4" creationId="{784DD398-93CA-41C2-BCDE-E4A4237B1D84}"/>
          </ac:inkMkLst>
        </pc:inkChg>
      </pc:sldChg>
      <pc:sldChg chg="modSp add mod">
        <pc:chgData name="h.y moon" userId="670b369ef2ef36f4" providerId="LiveId" clId="{8773A7D6-9D2D-4C68-B716-B369580A98B3}" dt="2021-03-07T06:17:33.186" v="1699" actId="20577"/>
        <pc:sldMkLst>
          <pc:docMk/>
          <pc:sldMk cId="2631054826" sldId="280"/>
        </pc:sldMkLst>
        <pc:spChg chg="mod">
          <ac:chgData name="h.y moon" userId="670b369ef2ef36f4" providerId="LiveId" clId="{8773A7D6-9D2D-4C68-B716-B369580A98B3}" dt="2021-03-07T06:17:33.186" v="1699" actId="20577"/>
          <ac:spMkLst>
            <pc:docMk/>
            <pc:sldMk cId="2631054826" sldId="280"/>
            <ac:spMk id="2" creationId="{00000000-0000-0000-0000-000000000000}"/>
          </ac:spMkLst>
        </pc:spChg>
        <pc:spChg chg="mod">
          <ac:chgData name="h.y moon" userId="670b369ef2ef36f4" providerId="LiveId" clId="{8773A7D6-9D2D-4C68-B716-B369580A98B3}" dt="2021-03-07T06:12:03.174" v="1347" actId="6549"/>
          <ac:spMkLst>
            <pc:docMk/>
            <pc:sldMk cId="2631054826" sldId="280"/>
            <ac:spMk id="3" creationId="{00000000-0000-0000-0000-000000000000}"/>
          </ac:spMkLst>
        </pc:spChg>
      </pc:sldChg>
      <pc:sldChg chg="add del">
        <pc:chgData name="h.y moon" userId="670b369ef2ef36f4" providerId="LiveId" clId="{8773A7D6-9D2D-4C68-B716-B369580A98B3}" dt="2021-03-07T06:03:14.320" v="520" actId="47"/>
        <pc:sldMkLst>
          <pc:docMk/>
          <pc:sldMk cId="120578910" sldId="281"/>
        </pc:sldMkLst>
      </pc:sldChg>
      <pc:sldChg chg="addSp delSp modSp add mod">
        <pc:chgData name="h.y moon" userId="670b369ef2ef36f4" providerId="LiveId" clId="{8773A7D6-9D2D-4C68-B716-B369580A98B3}" dt="2021-03-07T06:03:06.276" v="519" actId="1076"/>
        <pc:sldMkLst>
          <pc:docMk/>
          <pc:sldMk cId="70837351" sldId="282"/>
        </pc:sldMkLst>
        <pc:spChg chg="mod">
          <ac:chgData name="h.y moon" userId="670b369ef2ef36f4" providerId="LiveId" clId="{8773A7D6-9D2D-4C68-B716-B369580A98B3}" dt="2021-03-07T06:03:06.276" v="519" actId="1076"/>
          <ac:spMkLst>
            <pc:docMk/>
            <pc:sldMk cId="70837351" sldId="282"/>
            <ac:spMk id="5" creationId="{2AF587FD-C5A5-42F7-9EDC-0E8A57B0C9EE}"/>
          </ac:spMkLst>
        </pc:spChg>
        <pc:spChg chg="add del mod">
          <ac:chgData name="h.y moon" userId="670b369ef2ef36f4" providerId="LiveId" clId="{8773A7D6-9D2D-4C68-B716-B369580A98B3}" dt="2021-03-07T06:01:44.906" v="484" actId="478"/>
          <ac:spMkLst>
            <pc:docMk/>
            <pc:sldMk cId="70837351" sldId="282"/>
            <ac:spMk id="6" creationId="{636A4B87-F1C4-4FF2-80AB-2F452BECDC76}"/>
          </ac:spMkLst>
        </pc:spChg>
        <pc:spChg chg="add mod">
          <ac:chgData name="h.y moon" userId="670b369ef2ef36f4" providerId="LiveId" clId="{8773A7D6-9D2D-4C68-B716-B369580A98B3}" dt="2021-03-07T06:02:56.848" v="517" actId="1076"/>
          <ac:spMkLst>
            <pc:docMk/>
            <pc:sldMk cId="70837351" sldId="282"/>
            <ac:spMk id="7" creationId="{71BDA85D-2C18-4DDF-819B-B87CFBFC60D3}"/>
          </ac:spMkLst>
        </pc:spChg>
        <pc:spChg chg="add mod">
          <ac:chgData name="h.y moon" userId="670b369ef2ef36f4" providerId="LiveId" clId="{8773A7D6-9D2D-4C68-B716-B369580A98B3}" dt="2021-03-07T06:02:59.577" v="518" actId="1076"/>
          <ac:spMkLst>
            <pc:docMk/>
            <pc:sldMk cId="70837351" sldId="282"/>
            <ac:spMk id="8" creationId="{B5C65420-5E49-4019-9256-870566E7D9C5}"/>
          </ac:spMkLst>
        </pc:spChg>
        <pc:picChg chg="mod">
          <ac:chgData name="h.y moon" userId="670b369ef2ef36f4" providerId="LiveId" clId="{8773A7D6-9D2D-4C68-B716-B369580A98B3}" dt="2021-03-07T06:01:41.778" v="483" actId="1076"/>
          <ac:picMkLst>
            <pc:docMk/>
            <pc:sldMk cId="70837351" sldId="282"/>
            <ac:picMk id="2050" creationId="{CA014A8A-B66B-4A53-8190-48A5A5C7FF0E}"/>
          </ac:picMkLst>
        </pc:picChg>
      </pc:sldChg>
      <pc:sldChg chg="addSp modSp add mod">
        <pc:chgData name="h.y moon" userId="670b369ef2ef36f4" providerId="LiveId" clId="{8773A7D6-9D2D-4C68-B716-B369580A98B3}" dt="2021-03-07T12:39:10.452" v="2144" actId="1076"/>
        <pc:sldMkLst>
          <pc:docMk/>
          <pc:sldMk cId="2392204457" sldId="283"/>
        </pc:sldMkLst>
        <pc:spChg chg="mod">
          <ac:chgData name="h.y moon" userId="670b369ef2ef36f4" providerId="LiveId" clId="{8773A7D6-9D2D-4C68-B716-B369580A98B3}" dt="2021-03-07T06:14:18.771" v="1420"/>
          <ac:spMkLst>
            <pc:docMk/>
            <pc:sldMk cId="2392204457" sldId="283"/>
            <ac:spMk id="2" creationId="{00000000-0000-0000-0000-000000000000}"/>
          </ac:spMkLst>
        </pc:spChg>
        <pc:spChg chg="mod">
          <ac:chgData name="h.y moon" userId="670b369ef2ef36f4" providerId="LiveId" clId="{8773A7D6-9D2D-4C68-B716-B369580A98B3}" dt="2021-03-07T06:14:44.405" v="1534" actId="6549"/>
          <ac:spMkLst>
            <pc:docMk/>
            <pc:sldMk cId="2392204457" sldId="283"/>
            <ac:spMk id="3" creationId="{490A1BEE-6582-4602-86F5-FAD490AAC13F}"/>
          </ac:spMkLst>
        </pc:spChg>
        <pc:picChg chg="add mod">
          <ac:chgData name="h.y moon" userId="670b369ef2ef36f4" providerId="LiveId" clId="{8773A7D6-9D2D-4C68-B716-B369580A98B3}" dt="2021-03-07T12:39:10.452" v="2144" actId="1076"/>
          <ac:picMkLst>
            <pc:docMk/>
            <pc:sldMk cId="2392204457" sldId="283"/>
            <ac:picMk id="4" creationId="{B1713E50-6DA5-48FF-95C8-29B69712C9A1}"/>
          </ac:picMkLst>
        </pc:picChg>
      </pc:sldChg>
      <pc:sldChg chg="modSp add del mod">
        <pc:chgData name="h.y moon" userId="670b369ef2ef36f4" providerId="LiveId" clId="{8773A7D6-9D2D-4C68-B716-B369580A98B3}" dt="2021-03-07T06:15:02.661" v="1539" actId="47"/>
        <pc:sldMkLst>
          <pc:docMk/>
          <pc:sldMk cId="4116348136" sldId="284"/>
        </pc:sldMkLst>
        <pc:spChg chg="mod">
          <ac:chgData name="h.y moon" userId="670b369ef2ef36f4" providerId="LiveId" clId="{8773A7D6-9D2D-4C68-B716-B369580A98B3}" dt="2021-03-07T06:05:16.495" v="727"/>
          <ac:spMkLst>
            <pc:docMk/>
            <pc:sldMk cId="4116348136" sldId="284"/>
            <ac:spMk id="2" creationId="{00000000-0000-0000-0000-000000000000}"/>
          </ac:spMkLst>
        </pc:spChg>
      </pc:sldChg>
      <pc:sldChg chg="modSp add mod ord">
        <pc:chgData name="h.y moon" userId="670b369ef2ef36f4" providerId="LiveId" clId="{8773A7D6-9D2D-4C68-B716-B369580A98B3}" dt="2021-03-07T06:06:49.200" v="883"/>
        <pc:sldMkLst>
          <pc:docMk/>
          <pc:sldMk cId="1853879232" sldId="285"/>
        </pc:sldMkLst>
        <pc:spChg chg="mod">
          <ac:chgData name="h.y moon" userId="670b369ef2ef36f4" providerId="LiveId" clId="{8773A7D6-9D2D-4C68-B716-B369580A98B3}" dt="2021-03-07T06:06:49.200" v="883"/>
          <ac:spMkLst>
            <pc:docMk/>
            <pc:sldMk cId="1853879232" sldId="285"/>
            <ac:spMk id="2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F6CC08C-0E47-404A-9C27-EA1B4EE4C7CA}" type="datetime4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2021년 7월 17일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604A0D4-B89B-4ADD-AF9E-38636B40EE4E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E16EC8A-0758-4FA9-BF4D-3119057076D1}" type="datetime4">
              <a:rPr lang="ko-KR" altLang="en-US" smtClean="0"/>
              <a:pPr/>
              <a:t>2021년 7월 17일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2869989-EB00-4EE7-BCB5-25BDC5BB29F8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190996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직선 연결선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그룹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직선 연결선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그룹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직선 연결선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직선 연결선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그룹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직선 연결선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그룹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직선 연결선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직선 연결선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rtlCol="0" anchor="b">
            <a:normAutofit/>
          </a:bodyPr>
          <a:lstStyle>
            <a:lvl1pPr algn="l">
              <a:lnSpc>
                <a:spcPct val="100000"/>
              </a:lnSpc>
              <a:defRPr sz="8000" cap="none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  <a:endParaRPr lang="ko-KR" altLang="en-US" noProof="0" dirty="0"/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A5B65E4-62A8-4988-B07B-5D6D443B14ED}" type="datetime4">
              <a:rPr lang="ko-KR" altLang="en-US" smtClean="0"/>
              <a:t>2021년 7월 17일</a:t>
            </a:fld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8EB6286-0DE7-4336-9826-977AD102FCF2}" type="datetime4">
              <a:rPr lang="ko-KR" altLang="en-US" noProof="0" smtClean="0"/>
              <a:t>2021년 7월 17일</a:t>
            </a:fld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A5419DA-7218-42E5-A443-F000500111E1}" type="datetime4">
              <a:rPr lang="ko-KR" altLang="en-US" noProof="0" smtClean="0"/>
              <a:t>2021년 7월 17일</a:t>
            </a:fld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직선 연결선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그룹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직선 연결선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그룹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그룹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직선 연결선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그룹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rtlCol="0"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498C52F-1DF1-4226-BAB6-C1E2EE4C9D62}" type="datetime4">
              <a:rPr lang="ko-KR" altLang="en-US" noProof="0" smtClean="0"/>
              <a:t>2021년 7월 17일</a:t>
            </a:fld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B1E1FFC-F755-4558-8D3C-A157D1A01A8A}" type="datetime4">
              <a:rPr lang="ko-KR" altLang="en-US" noProof="0" smtClean="0"/>
              <a:t>2021년 7월 17일</a:t>
            </a:fld>
            <a:endParaRPr lang="ko-KR" altLang="en-US" noProof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바닥글 추가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A2A33C0-A4A8-4C90-B6DA-35B8CF58C816}" type="datetime4">
              <a:rPr lang="ko-KR" altLang="en-US" noProof="0" smtClean="0"/>
              <a:t>2021년 7월 17일</a:t>
            </a:fld>
            <a:endParaRPr lang="ko-KR" altLang="en-US" noProof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그룹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직선 연결선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직선 연결선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연결선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직선 연결선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직선 연결선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연결선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직선 연결선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직선 연결선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직선 연결선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직선 연결선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직선 연결선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직선 연결선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직선 연결선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직선 연결선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직선 연결선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직선 연결선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그룹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직선 연결선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직선 연결선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직선 연결선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직선 연결선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직선 연결선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그룹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직선 연결선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직선 연결선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직선 연결선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직선 연결선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직선 연결선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직선 연결선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직선 연결선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직선 연결선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직선 연결선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직선 연결선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그룹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직선 연결선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직선 연결선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직선 연결선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직선 연결선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직선 연결선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그룹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직선 연결선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직선 연결선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직선 연결선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직선 연결선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직선 연결선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직선 연결선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직선 연결선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직선 연결선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직선 연결선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직선 연결선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바닥글 개체 틀 21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212" name="날짜 개체 틀 21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3CB1B8F-A14A-4BE4-A9B9-3B263F04145C}" type="datetime4">
              <a:rPr lang="ko-KR" altLang="en-US" noProof="0" smtClean="0"/>
              <a:t>2021년 7월 17일</a:t>
            </a:fld>
            <a:endParaRPr lang="ko-KR" altLang="en-US" noProof="0"/>
          </a:p>
        </p:txBody>
      </p:sp>
      <p:sp>
        <p:nvSpPr>
          <p:cNvPr id="214" name="슬라이드 번호 개체 틀 21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직선 연결선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그룹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직선 연결선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그룹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직선 연결선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직선 연결선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그룹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직선 연결선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그룹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직선 연결선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직사각형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cxnSp>
        <p:nvCxnSpPr>
          <p:cNvPr id="60" name="직선 연결선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B9196A3-957C-4113-A568-B6ED9AEA3D01}" type="datetime4">
              <a:rPr lang="ko-KR" altLang="en-US" noProof="0" smtClean="0"/>
              <a:t>2021년 7월 17일</a:t>
            </a:fld>
            <a:endParaRPr lang="ko-KR" altLang="en-US" noProof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직선 연결선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그룹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직선 연결선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그룹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그룹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직선 연결선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그룹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직사각형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9" name="직선 연결선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그림 개체 틀 2" descr="이미지를 추가할 수 있는 빈 개체 틀입니다. 개체 틀을 클릭하고 추가할 이미지를 선택합니다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en-US" altLang="ko-KR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그룹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직선 연결선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그룹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직선 연결선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직선 연결선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직선 연결선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직선 연결선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직선 연결선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그룹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직선 연결선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직선 연결선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직선 연결선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직선 연결선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직선 연결선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직선 연결선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직선 연결선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직선 연결선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직선 연결선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직선 연결선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그룹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직선 연결선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직선 연결선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직선 연결선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직선 연결선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직선 연결선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그룹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직선 연결선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직선 연결선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직선 연결선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직선 연결선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직선 연결선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직선 연결선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직선 연결선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직선 연결선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직선 연결선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직선 연결선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cxnSp>
        <p:nvCxnSpPr>
          <p:cNvPr id="148" name="직선 연결선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841261" y="6289679"/>
            <a:ext cx="1418727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8BEB146-D335-4DA5-9826-58595BCDBE2E}" type="datetime4">
              <a:rPr lang="ko-KR" altLang="en-US" noProof="0" smtClean="0"/>
              <a:t>2021년 7월 17일</a:t>
            </a:fld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685800" indent="-179388" algn="l" defTabSz="914400" rtl="0" eaLnBrk="1" latinLnBrk="1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914400" indent="-182880" algn="l" defTabSz="914400" rtl="0" eaLnBrk="1" latinLnBrk="1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143000" indent="-179388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137160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백엔드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프레임워크</a:t>
            </a:r>
            <a:b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만들기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93845" y="5448749"/>
            <a:ext cx="9604310" cy="457200"/>
          </a:xfrm>
        </p:spPr>
        <p:txBody>
          <a:bodyPr rtlCol="0"/>
          <a:lstStyle/>
          <a:p>
            <a:pPr rtl="0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인증과 접근제어 기능을 구현합니다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5D0597-4C5A-4BCD-822E-643F66B48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섹션 </a:t>
            </a:r>
            <a:r>
              <a:rPr lang="en-US" altLang="ko-KR"/>
              <a:t>5 </a:t>
            </a:r>
            <a:r>
              <a:rPr lang="ko-KR" altLang="en-US"/>
              <a:t>목표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9231FF-28EB-4164-A188-3E9200507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/>
              <a:t>인증에 사용될 객체 개발</a:t>
            </a:r>
            <a:endParaRPr lang="en-US" altLang="ko-KR" dirty="0"/>
          </a:p>
          <a:p>
            <a:pPr lvl="1"/>
            <a:r>
              <a:rPr lang="en-US" altLang="ko-KR"/>
              <a:t>WAS </a:t>
            </a:r>
            <a:r>
              <a:rPr lang="ko-KR" altLang="en-US"/>
              <a:t>에서 제공하는 세션 기능 활용</a:t>
            </a:r>
            <a:endParaRPr lang="en-US" altLang="ko-KR" dirty="0"/>
          </a:p>
          <a:p>
            <a:r>
              <a:rPr lang="ko-KR" altLang="en-US"/>
              <a:t>접근제어 정책 구현</a:t>
            </a:r>
            <a:endParaRPr lang="en-US" altLang="ko-KR" dirty="0"/>
          </a:p>
          <a:p>
            <a:pPr lvl="1"/>
            <a:r>
              <a:rPr lang="ko-KR" altLang="en-US"/>
              <a:t>접근통제 모델 </a:t>
            </a:r>
            <a:r>
              <a:rPr lang="en-US" altLang="ko-KR"/>
              <a:t>RBAC</a:t>
            </a:r>
          </a:p>
          <a:p>
            <a:pPr lvl="1"/>
            <a:r>
              <a:rPr lang="ko-KR" altLang="en-US"/>
              <a:t>커스텀 어노테이션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40469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5D0597-4C5A-4BCD-822E-643F66B48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기밀성</a:t>
            </a:r>
            <a:r>
              <a:rPr lang="en-US" altLang="ko-KR" dirty="0"/>
              <a:t>, </a:t>
            </a:r>
            <a:r>
              <a:rPr lang="ko-KR" altLang="en-US" dirty="0"/>
              <a:t>무결성</a:t>
            </a:r>
            <a:r>
              <a:rPr lang="en-US" altLang="ko-KR" dirty="0"/>
              <a:t>, </a:t>
            </a:r>
            <a:r>
              <a:rPr lang="ko-KR" altLang="en-US" dirty="0"/>
              <a:t>가용성</a:t>
            </a:r>
            <a:r>
              <a:rPr lang="en-US" altLang="ko-KR" dirty="0"/>
              <a:t> </a:t>
            </a:r>
            <a:r>
              <a:rPr lang="ko-KR" altLang="en-US" dirty="0"/>
              <a:t>그리고 기술적 보안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9231FF-28EB-4164-A188-3E9200507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기밀성</a:t>
            </a:r>
            <a:endParaRPr lang="en-US" altLang="ko-KR" dirty="0"/>
          </a:p>
          <a:p>
            <a:pPr lvl="1"/>
            <a:r>
              <a:rPr lang="ko-KR" altLang="en-US" dirty="0"/>
              <a:t>작업의 과정과 결과를 감추는 것</a:t>
            </a:r>
            <a:endParaRPr lang="en-US" altLang="ko-KR" dirty="0"/>
          </a:p>
          <a:p>
            <a:r>
              <a:rPr lang="ko-KR" altLang="en-US" dirty="0"/>
              <a:t>무결성</a:t>
            </a:r>
            <a:endParaRPr lang="en-US" altLang="ko-KR" dirty="0"/>
          </a:p>
          <a:p>
            <a:pPr lvl="1"/>
            <a:r>
              <a:rPr lang="ko-KR" altLang="en-US" dirty="0"/>
              <a:t>작업의 흐름이 일치하는 것</a:t>
            </a:r>
            <a:endParaRPr lang="en-US" altLang="ko-KR" dirty="0"/>
          </a:p>
          <a:p>
            <a:r>
              <a:rPr lang="ko-KR" altLang="en-US" dirty="0"/>
              <a:t>가용성</a:t>
            </a:r>
            <a:endParaRPr lang="en-US" altLang="ko-KR" dirty="0"/>
          </a:p>
          <a:p>
            <a:pPr lvl="1"/>
            <a:r>
              <a:rPr lang="ko-KR" altLang="en-US" dirty="0"/>
              <a:t>허락 받은 사용자가 정해진 작업을 할 수 있는 것</a:t>
            </a:r>
            <a:endParaRPr lang="en-US" altLang="ko-KR" dirty="0"/>
          </a:p>
          <a:p>
            <a:pPr lvl="1"/>
            <a:r>
              <a:rPr lang="ko-KR" altLang="en-US" dirty="0"/>
              <a:t>인증 </a:t>
            </a:r>
            <a:r>
              <a:rPr lang="en-US" altLang="ko-KR" dirty="0"/>
              <a:t>+ </a:t>
            </a:r>
            <a:r>
              <a:rPr lang="ko-KR" altLang="en-US" dirty="0"/>
              <a:t>접근제어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99393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5D0597-4C5A-4BCD-822E-643F66B48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기밀성</a:t>
            </a:r>
            <a:r>
              <a:rPr lang="en-US" altLang="ko-KR" dirty="0"/>
              <a:t>, </a:t>
            </a:r>
            <a:r>
              <a:rPr lang="ko-KR" altLang="en-US" dirty="0"/>
              <a:t>무결성</a:t>
            </a:r>
            <a:r>
              <a:rPr lang="en-US" altLang="ko-KR" dirty="0"/>
              <a:t>, </a:t>
            </a:r>
            <a:r>
              <a:rPr lang="ko-KR" altLang="en-US" dirty="0"/>
              <a:t>가용성</a:t>
            </a:r>
            <a:r>
              <a:rPr lang="en-US" altLang="ko-KR" dirty="0"/>
              <a:t> </a:t>
            </a:r>
            <a:r>
              <a:rPr lang="ko-KR" altLang="en-US" dirty="0"/>
              <a:t>그리고 기술적 보안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9231FF-28EB-4164-A188-3E9200507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정보보호를 위한 </a:t>
            </a:r>
            <a:r>
              <a:rPr lang="en-US" altLang="ko-KR"/>
              <a:t>3</a:t>
            </a:r>
            <a:r>
              <a:rPr lang="ko-KR" altLang="en-US"/>
              <a:t>가지 노력</a:t>
            </a:r>
            <a:endParaRPr lang="en-US" altLang="ko-KR"/>
          </a:p>
          <a:p>
            <a:pPr lvl="1"/>
            <a:r>
              <a:rPr lang="ko-KR" altLang="en-US"/>
              <a:t>관리적 </a:t>
            </a:r>
            <a:r>
              <a:rPr lang="ko-KR" altLang="en-US" dirty="0"/>
              <a:t>보안</a:t>
            </a:r>
            <a:endParaRPr lang="en-US" altLang="ko-KR" dirty="0"/>
          </a:p>
          <a:p>
            <a:pPr lvl="1"/>
            <a:r>
              <a:rPr lang="ko-KR" altLang="en-US" dirty="0"/>
              <a:t>물리적 보안</a:t>
            </a:r>
            <a:endParaRPr lang="en-US" altLang="ko-KR" dirty="0"/>
          </a:p>
          <a:p>
            <a:pPr lvl="1"/>
            <a:r>
              <a:rPr lang="ko-KR" altLang="en-US" dirty="0"/>
              <a:t>기술적 보안</a:t>
            </a:r>
            <a:endParaRPr lang="en-US" altLang="ko-KR" dirty="0"/>
          </a:p>
          <a:p>
            <a:pPr lvl="2"/>
            <a:r>
              <a:rPr lang="ko-KR" altLang="en-US" dirty="0"/>
              <a:t>인증</a:t>
            </a:r>
            <a:endParaRPr lang="en-US" altLang="ko-KR" dirty="0"/>
          </a:p>
          <a:p>
            <a:pPr lvl="2"/>
            <a:r>
              <a:rPr lang="ko-KR" altLang="en-US" dirty="0"/>
              <a:t>접근제어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4669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5D0597-4C5A-4BCD-822E-643F66B48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9231FF-28EB-4164-A188-3E9200507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내가 </a:t>
            </a:r>
            <a:r>
              <a:rPr lang="ko-KR" altLang="en-US" dirty="0" err="1"/>
              <a:t>누군지</a:t>
            </a:r>
            <a:r>
              <a:rPr lang="ko-KR" altLang="en-US" dirty="0"/>
              <a:t> 시스템에 알려주는 것</a:t>
            </a:r>
            <a:endParaRPr lang="en-US" altLang="ko-KR" dirty="0"/>
          </a:p>
          <a:p>
            <a:pPr lvl="1"/>
            <a:r>
              <a:rPr lang="ko-KR" altLang="en-US" dirty="0"/>
              <a:t>내가 </a:t>
            </a:r>
            <a:r>
              <a:rPr lang="ko-KR" altLang="en-US" dirty="0" err="1"/>
              <a:t>누군지</a:t>
            </a:r>
            <a:endParaRPr lang="en-US" altLang="ko-KR" dirty="0"/>
          </a:p>
          <a:p>
            <a:pPr lvl="2"/>
            <a:r>
              <a:rPr lang="ko-KR" altLang="en-US" dirty="0"/>
              <a:t>아이디</a:t>
            </a:r>
            <a:r>
              <a:rPr lang="en-US" altLang="ko-KR"/>
              <a:t>/</a:t>
            </a:r>
            <a:r>
              <a:rPr lang="ko-KR" altLang="en-US"/>
              <a:t>패스워드</a:t>
            </a:r>
            <a:endParaRPr lang="en-US" altLang="ko-KR"/>
          </a:p>
          <a:p>
            <a:pPr lvl="2"/>
            <a:r>
              <a:rPr lang="ko-KR" altLang="en-US"/>
              <a:t>토큰</a:t>
            </a:r>
            <a:endParaRPr lang="en-US" altLang="ko-KR" dirty="0"/>
          </a:p>
          <a:p>
            <a:pPr lvl="1"/>
            <a:r>
              <a:rPr lang="ko-KR" altLang="en-US" dirty="0"/>
              <a:t>시스템에 알려주는 것</a:t>
            </a:r>
            <a:endParaRPr lang="en-US" altLang="ko-KR" dirty="0"/>
          </a:p>
          <a:p>
            <a:pPr lvl="2"/>
            <a:r>
              <a:rPr lang="ko-KR" altLang="en-US" dirty="0" err="1"/>
              <a:t>브라우져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쿠키</a:t>
            </a:r>
            <a:endParaRPr lang="en-US" altLang="ko-KR" dirty="0"/>
          </a:p>
          <a:p>
            <a:pPr lvl="2"/>
            <a:r>
              <a:rPr lang="en-US" altLang="ko-KR" dirty="0"/>
              <a:t>WAS : </a:t>
            </a:r>
            <a:r>
              <a:rPr lang="ko-KR" altLang="en-US" dirty="0"/>
              <a:t>세션</a:t>
            </a:r>
            <a:endParaRPr lang="en-US" altLang="ko-KR" dirty="0"/>
          </a:p>
          <a:p>
            <a:pPr lvl="2"/>
            <a:r>
              <a:rPr lang="ko-KR" altLang="en-US"/>
              <a:t>개발자 </a:t>
            </a:r>
            <a:r>
              <a:rPr lang="en-US" altLang="ko-KR" dirty="0"/>
              <a:t>: </a:t>
            </a:r>
            <a:r>
              <a:rPr lang="en-US" altLang="ko-KR" dirty="0" err="1"/>
              <a:t>SessionB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28442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5D0597-4C5A-4BCD-822E-643F66B48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접근제어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9231FF-28EB-4164-A188-3E9200507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내가 할 작업을 허락 받는 것</a:t>
            </a:r>
            <a:endParaRPr lang="en-US" altLang="ko-KR" dirty="0"/>
          </a:p>
          <a:p>
            <a:pPr lvl="1"/>
            <a:r>
              <a:rPr lang="ko-KR" altLang="en-US" dirty="0"/>
              <a:t>내가</a:t>
            </a:r>
            <a:endParaRPr lang="en-US" altLang="ko-KR" dirty="0"/>
          </a:p>
          <a:p>
            <a:pPr lvl="2"/>
            <a:r>
              <a:rPr lang="en-US" altLang="ko-KR"/>
              <a:t>SessionB</a:t>
            </a:r>
          </a:p>
          <a:p>
            <a:pPr lvl="3"/>
            <a:r>
              <a:rPr lang="en-US" altLang="ko-KR"/>
              <a:t>ID, IP, AUTH</a:t>
            </a:r>
          </a:p>
          <a:p>
            <a:pPr lvl="3"/>
            <a:r>
              <a:rPr lang="en-US" altLang="ko-KR"/>
              <a:t>isLogin()</a:t>
            </a:r>
          </a:p>
          <a:p>
            <a:pPr lvl="1"/>
            <a:r>
              <a:rPr lang="ko-KR" altLang="en-US"/>
              <a:t>할 </a:t>
            </a:r>
            <a:r>
              <a:rPr lang="ko-KR" altLang="en-US" dirty="0"/>
              <a:t>작업을 허락 </a:t>
            </a:r>
            <a:r>
              <a:rPr lang="ko-KR" altLang="en-US"/>
              <a:t>받는 것</a:t>
            </a:r>
            <a:endParaRPr lang="en-US" altLang="ko-KR"/>
          </a:p>
          <a:p>
            <a:pPr lvl="2"/>
            <a:r>
              <a:rPr lang="ko-KR" altLang="en-US"/>
              <a:t>할 작업</a:t>
            </a:r>
            <a:endParaRPr lang="en-US" altLang="ko-KR"/>
          </a:p>
          <a:p>
            <a:pPr lvl="3"/>
            <a:r>
              <a:rPr lang="en-US" altLang="ko-KR"/>
              <a:t>callList : </a:t>
            </a:r>
            <a:r>
              <a:rPr lang="ko-KR" altLang="en-US"/>
              <a:t>로그인을 하지 않은 사용자도 사용</a:t>
            </a:r>
            <a:endParaRPr lang="en-US" altLang="ko-KR"/>
          </a:p>
          <a:p>
            <a:pPr lvl="3"/>
            <a:r>
              <a:rPr lang="en-US" altLang="ko-KR"/>
              <a:t>callWrite : </a:t>
            </a:r>
            <a:r>
              <a:rPr lang="ko-KR" altLang="en-US"/>
              <a:t>로그인 한 사용자만 사용</a:t>
            </a:r>
            <a:endParaRPr lang="en-US" altLang="ko-KR"/>
          </a:p>
          <a:p>
            <a:pPr lvl="3"/>
            <a:r>
              <a:rPr lang="en-US" altLang="ko-KR"/>
              <a:t>forceDelete : </a:t>
            </a:r>
            <a:r>
              <a:rPr lang="ko-KR" altLang="en-US"/>
              <a:t>관리자만 사용</a:t>
            </a:r>
            <a:endParaRPr lang="en-US" altLang="ko-KR"/>
          </a:p>
          <a:p>
            <a:pPr lvl="2"/>
            <a:r>
              <a:rPr lang="en-US" altLang="ko-KR"/>
              <a:t>MasterController.checkUrlAuth(“callWrite”);</a:t>
            </a:r>
          </a:p>
          <a:p>
            <a:pPr lvl="1"/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47135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5D0597-4C5A-4BCD-822E-643F66B48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섹션 </a:t>
            </a:r>
            <a:r>
              <a:rPr lang="en-US" altLang="ko-KR"/>
              <a:t>5 </a:t>
            </a:r>
            <a:r>
              <a:rPr lang="ko-KR" altLang="en-US"/>
              <a:t>결과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9231FF-28EB-4164-A188-3E9200507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/>
              <a:t>인증에 사용될 객체 개발</a:t>
            </a:r>
            <a:endParaRPr lang="en-US" altLang="ko-KR" dirty="0"/>
          </a:p>
          <a:p>
            <a:pPr lvl="1"/>
            <a:r>
              <a:rPr lang="en-US" altLang="ko-KR"/>
              <a:t>SessionB</a:t>
            </a:r>
          </a:p>
          <a:p>
            <a:r>
              <a:rPr lang="ko-KR" altLang="en-US"/>
              <a:t>접근제어 정책 구현</a:t>
            </a:r>
            <a:endParaRPr lang="en-US" altLang="ko-KR" dirty="0"/>
          </a:p>
          <a:p>
            <a:pPr lvl="1"/>
            <a:r>
              <a:rPr lang="en-US" altLang="ko-KR"/>
              <a:t>MasterController.checkUrlAuth(“callWrite”);</a:t>
            </a:r>
          </a:p>
        </p:txBody>
      </p:sp>
    </p:spTree>
    <p:extLst>
      <p:ext uri="{BB962C8B-B14F-4D97-AF65-F5344CB8AC3E}">
        <p14:creationId xmlns:p14="http://schemas.microsoft.com/office/powerpoint/2010/main" val="490558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5D0597-4C5A-4BCD-822E-643F66B48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/>
              <a:t>서버가 브라우저를 인증하는 과정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9231FF-28EB-4164-A188-3E9200507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/>
              <a:t>브라우저가 처음 </a:t>
            </a:r>
            <a:r>
              <a:rPr lang="en-US" altLang="ko-KR"/>
              <a:t>WAS </a:t>
            </a:r>
            <a:r>
              <a:rPr lang="ko-KR" altLang="en-US"/>
              <a:t>에 접속할때 사용자는 구분</a:t>
            </a:r>
            <a:endParaRPr lang="en-US" altLang="ko-KR"/>
          </a:p>
          <a:p>
            <a:pPr lvl="1"/>
            <a:r>
              <a:rPr lang="ko-KR" altLang="en-US">
                <a:solidFill>
                  <a:srgbClr val="FF0000"/>
                </a:solidFill>
              </a:rPr>
              <a:t>브라우저가 </a:t>
            </a:r>
            <a:r>
              <a:rPr lang="en-US" altLang="ko-KR">
                <a:solidFill>
                  <a:srgbClr val="FF0000"/>
                </a:solidFill>
              </a:rPr>
              <a:t>WAS </a:t>
            </a:r>
            <a:r>
              <a:rPr lang="ko-KR" altLang="en-US">
                <a:solidFill>
                  <a:srgbClr val="FF0000"/>
                </a:solidFill>
              </a:rPr>
              <a:t>에 처음 접속했을때 </a:t>
            </a:r>
            <a:r>
              <a:rPr lang="en-US" altLang="ko-KR">
                <a:solidFill>
                  <a:srgbClr val="FF0000"/>
                </a:solidFill>
              </a:rPr>
              <a:t>(JSSION_ID </a:t>
            </a:r>
            <a:r>
              <a:rPr lang="ko-KR" altLang="en-US">
                <a:solidFill>
                  <a:srgbClr val="FF0000"/>
                </a:solidFill>
              </a:rPr>
              <a:t>생성</a:t>
            </a:r>
            <a:r>
              <a:rPr lang="en-US" altLang="ko-KR">
                <a:solidFill>
                  <a:srgbClr val="FF0000"/>
                </a:solidFill>
              </a:rPr>
              <a:t>)</a:t>
            </a:r>
          </a:p>
          <a:p>
            <a:pPr lvl="1"/>
            <a:r>
              <a:rPr lang="en-US" altLang="ko-KR">
                <a:solidFill>
                  <a:srgbClr val="FF0000"/>
                </a:solidFill>
              </a:rPr>
              <a:t>SessionB </a:t>
            </a:r>
            <a:r>
              <a:rPr lang="ko-KR" altLang="en-US">
                <a:solidFill>
                  <a:srgbClr val="FF0000"/>
                </a:solidFill>
              </a:rPr>
              <a:t>객체를 생성하고 세션에 저장</a:t>
            </a:r>
            <a:endParaRPr lang="en-US" altLang="ko-KR">
              <a:solidFill>
                <a:srgbClr val="FF0000"/>
              </a:solidFill>
            </a:endParaRPr>
          </a:p>
          <a:p>
            <a:pPr lvl="1"/>
            <a:endParaRPr lang="en-US" altLang="ko-KR" dirty="0">
              <a:solidFill>
                <a:srgbClr val="FF0000"/>
              </a:solidFill>
            </a:endParaRPr>
          </a:p>
          <a:p>
            <a:endParaRPr lang="en-US" altLang="ko-KR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F08D6CC-0D7E-4C63-BBE3-482C75B4271C}"/>
              </a:ext>
            </a:extLst>
          </p:cNvPr>
          <p:cNvSpPr/>
          <p:nvPr/>
        </p:nvSpPr>
        <p:spPr>
          <a:xfrm>
            <a:off x="1695080" y="3480182"/>
            <a:ext cx="1521525" cy="43284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브라우저</a:t>
            </a:r>
            <a:endParaRPr lang="en-US" altLang="ko-KR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13EB7A5-07E4-4E3A-A8BD-5487E5892387}"/>
              </a:ext>
            </a:extLst>
          </p:cNvPr>
          <p:cNvSpPr/>
          <p:nvPr/>
        </p:nvSpPr>
        <p:spPr>
          <a:xfrm>
            <a:off x="5241509" y="3484344"/>
            <a:ext cx="1521525" cy="43284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WAS</a:t>
            </a:r>
            <a:endParaRPr lang="en-US" altLang="ko-KR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FEEA7C8-C242-4A79-B713-520F3007C04A}"/>
              </a:ext>
            </a:extLst>
          </p:cNvPr>
          <p:cNvCxnSpPr/>
          <p:nvPr/>
        </p:nvCxnSpPr>
        <p:spPr>
          <a:xfrm>
            <a:off x="2455843" y="4008430"/>
            <a:ext cx="0" cy="214806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49903333-8C47-4160-8116-DACC2F37C4D6}"/>
              </a:ext>
            </a:extLst>
          </p:cNvPr>
          <p:cNvCxnSpPr/>
          <p:nvPr/>
        </p:nvCxnSpPr>
        <p:spPr>
          <a:xfrm>
            <a:off x="6053766" y="3974144"/>
            <a:ext cx="0" cy="214806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76CA2EF5-2CCD-4304-B42A-94F8DD0ED3B7}"/>
              </a:ext>
            </a:extLst>
          </p:cNvPr>
          <p:cNvCxnSpPr/>
          <p:nvPr/>
        </p:nvCxnSpPr>
        <p:spPr>
          <a:xfrm>
            <a:off x="2605817" y="4276341"/>
            <a:ext cx="332961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2C502214-0352-4CAC-BA68-103EE45C8BF1}"/>
              </a:ext>
            </a:extLst>
          </p:cNvPr>
          <p:cNvCxnSpPr/>
          <p:nvPr/>
        </p:nvCxnSpPr>
        <p:spPr>
          <a:xfrm>
            <a:off x="2605816" y="5562469"/>
            <a:ext cx="332961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AC85C143-761E-435C-8737-0DE1DBB01B34}"/>
              </a:ext>
            </a:extLst>
          </p:cNvPr>
          <p:cNvCxnSpPr>
            <a:cxnSpLocks/>
          </p:cNvCxnSpPr>
          <p:nvPr/>
        </p:nvCxnSpPr>
        <p:spPr>
          <a:xfrm flipH="1">
            <a:off x="2605817" y="4885933"/>
            <a:ext cx="332961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99F4900-6962-4D44-AF52-035F3AAC253D}"/>
              </a:ext>
            </a:extLst>
          </p:cNvPr>
          <p:cNvSpPr txBox="1"/>
          <p:nvPr/>
        </p:nvSpPr>
        <p:spPr>
          <a:xfrm>
            <a:off x="6138235" y="4150416"/>
            <a:ext cx="16417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JESSION_ID </a:t>
            </a:r>
            <a:r>
              <a:rPr lang="ko-KR" altLang="en-US" sz="1400"/>
              <a:t>생성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FB77DD9-D861-441B-96AF-5AA8D74C37CC}"/>
              </a:ext>
            </a:extLst>
          </p:cNvPr>
          <p:cNvSpPr txBox="1"/>
          <p:nvPr/>
        </p:nvSpPr>
        <p:spPr>
          <a:xfrm>
            <a:off x="6103297" y="4731472"/>
            <a:ext cx="16417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JESSION_ID </a:t>
            </a:r>
            <a:r>
              <a:rPr lang="ko-KR" altLang="en-US" sz="1400"/>
              <a:t>전달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61005CA-D6A2-41B8-87FD-AD6C7B4B67D6}"/>
              </a:ext>
            </a:extLst>
          </p:cNvPr>
          <p:cNvSpPr txBox="1"/>
          <p:nvPr/>
        </p:nvSpPr>
        <p:spPr>
          <a:xfrm>
            <a:off x="6096000" y="5384295"/>
            <a:ext cx="16417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JESSION_ID </a:t>
            </a:r>
            <a:r>
              <a:rPr lang="ko-KR" altLang="en-US" sz="1400"/>
              <a:t>확인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6F722B2-E146-4479-B36D-FF6DA39F1FB8}"/>
              </a:ext>
            </a:extLst>
          </p:cNvPr>
          <p:cNvSpPr txBox="1"/>
          <p:nvPr/>
        </p:nvSpPr>
        <p:spPr>
          <a:xfrm>
            <a:off x="1245870" y="5039249"/>
            <a:ext cx="1619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JESSION_ID </a:t>
            </a:r>
            <a:r>
              <a:rPr lang="ko-KR" altLang="en-US" sz="1400"/>
              <a:t>저장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4F274FD-C0BD-4CA2-88D1-CB54BF373F44}"/>
              </a:ext>
            </a:extLst>
          </p:cNvPr>
          <p:cNvSpPr txBox="1"/>
          <p:nvPr/>
        </p:nvSpPr>
        <p:spPr>
          <a:xfrm>
            <a:off x="8179189" y="4122452"/>
            <a:ext cx="27174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인증객체를 생성 후 세션에 저장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1DB626C-910C-4E62-8795-7AFB432AB5F6}"/>
              </a:ext>
            </a:extLst>
          </p:cNvPr>
          <p:cNvSpPr txBox="1"/>
          <p:nvPr/>
        </p:nvSpPr>
        <p:spPr>
          <a:xfrm>
            <a:off x="8179189" y="5384295"/>
            <a:ext cx="26677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세션영역에 있는 인증객체 사용</a:t>
            </a:r>
          </a:p>
        </p:txBody>
      </p:sp>
    </p:spTree>
    <p:extLst>
      <p:ext uri="{BB962C8B-B14F-4D97-AF65-F5344CB8AC3E}">
        <p14:creationId xmlns:p14="http://schemas.microsoft.com/office/powerpoint/2010/main" val="1222898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5D0597-4C5A-4BCD-822E-643F66B48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SessionB</a:t>
            </a:r>
            <a:r>
              <a:rPr lang="en-US" altLang="ko-KR" dirty="0"/>
              <a:t> </a:t>
            </a:r>
            <a:r>
              <a:rPr lang="ko-KR" altLang="en-US" dirty="0"/>
              <a:t>객체가 세션에 저장되는 과정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097D2F4-AF42-4CD3-B0F1-C28657B13665}"/>
              </a:ext>
            </a:extLst>
          </p:cNvPr>
          <p:cNvSpPr/>
          <p:nvPr/>
        </p:nvSpPr>
        <p:spPr>
          <a:xfrm>
            <a:off x="1362827" y="2105092"/>
            <a:ext cx="1932960" cy="63153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쿠키</a:t>
            </a:r>
            <a:endParaRPr lang="en-US" altLang="ko-KR" dirty="0"/>
          </a:p>
          <a:p>
            <a:pPr algn="ctr"/>
            <a:r>
              <a:rPr lang="en-US" altLang="ko-KR" dirty="0"/>
              <a:t>JSESSIONID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C3B0EBE-1EC0-48BE-9586-A1BC38B8CD75}"/>
              </a:ext>
            </a:extLst>
          </p:cNvPr>
          <p:cNvSpPr/>
          <p:nvPr/>
        </p:nvSpPr>
        <p:spPr>
          <a:xfrm>
            <a:off x="2329307" y="2965254"/>
            <a:ext cx="1932960" cy="63153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SessionB</a:t>
            </a:r>
            <a:endParaRPr lang="en-US" altLang="ko-KR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92D608C-33B4-4399-A294-E10A28D63948}"/>
              </a:ext>
            </a:extLst>
          </p:cNvPr>
          <p:cNvSpPr/>
          <p:nvPr/>
        </p:nvSpPr>
        <p:spPr>
          <a:xfrm>
            <a:off x="3295787" y="3776054"/>
            <a:ext cx="1932960" cy="63153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페이지</a:t>
            </a:r>
            <a:endParaRPr lang="en-US" altLang="ko-KR" dirty="0"/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주기억장치</a:t>
            </a:r>
            <a:r>
              <a:rPr lang="en-US" altLang="ko-KR" dirty="0"/>
              <a:t>)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346FC6B-3053-4A66-829B-293AAAF8F836}"/>
              </a:ext>
            </a:extLst>
          </p:cNvPr>
          <p:cNvSpPr/>
          <p:nvPr/>
        </p:nvSpPr>
        <p:spPr>
          <a:xfrm>
            <a:off x="4262267" y="4600035"/>
            <a:ext cx="1932960" cy="63153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스토리지</a:t>
            </a:r>
            <a:endParaRPr lang="en-US" altLang="ko-KR" dirty="0"/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보조기억장치</a:t>
            </a:r>
            <a:r>
              <a:rPr lang="en-US" altLang="ko-KR" dirty="0"/>
              <a:t>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5DC1B66-8C44-4A4C-8A16-29E126CCB7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7631" y="2806506"/>
            <a:ext cx="5522032" cy="63326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7266E16-0FEF-455F-8B68-F880E18026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7631" y="2002893"/>
            <a:ext cx="5034422" cy="696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761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다이아몬드 눈금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8535_TF03031015.potx" id="{F6057CD7-E939-41B0-9CD8-F78C3ECD62E6}" vid="{727B2B63-277E-450C-810D-266E0B2ED1D9}"/>
    </a:ext>
  </a:extLst>
</a:theme>
</file>

<file path=ppt/theme/theme2.xml><?xml version="1.0" encoding="utf-8"?>
<a:theme xmlns:a="http://schemas.openxmlformats.org/drawingml/2006/main" name="Office 테마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비즈니스 다이아몬드 눈금 프레젠테이션(와이드스크린)</Template>
  <TotalTime>360</TotalTime>
  <Words>241</Words>
  <Application>Microsoft Office PowerPoint</Application>
  <PresentationFormat>와이드스크린</PresentationFormat>
  <Paragraphs>70</Paragraphs>
  <Slides>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다이아몬드 눈금 16x9</vt:lpstr>
      <vt:lpstr>백엔드 프레임워크 만들기</vt:lpstr>
      <vt:lpstr>섹션 5 목표</vt:lpstr>
      <vt:lpstr>기밀성, 무결성, 가용성 그리고 기술적 보안</vt:lpstr>
      <vt:lpstr>기밀성, 무결성, 가용성 그리고 기술적 보안</vt:lpstr>
      <vt:lpstr>인증</vt:lpstr>
      <vt:lpstr>접근제어</vt:lpstr>
      <vt:lpstr>섹션 5 결과</vt:lpstr>
      <vt:lpstr>서버가 브라우저를 인증하는 과정</vt:lpstr>
      <vt:lpstr>SessionB 객체가 세션에 저장되는 과정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백엔드 프레임워크 만들기</dc:title>
  <dc:creator>h.y moon</dc:creator>
  <cp:lastModifiedBy>h.y moon</cp:lastModifiedBy>
  <cp:revision>190</cp:revision>
  <dcterms:created xsi:type="dcterms:W3CDTF">2021-03-05T04:40:46Z</dcterms:created>
  <dcterms:modified xsi:type="dcterms:W3CDTF">2021-07-16T23:51:40Z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