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2" r:id="rId2"/>
    <p:sldId id="301" r:id="rId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91" d="100"/>
          <a:sy n="91" d="100"/>
        </p:scale>
        <p:origin x="76" y="15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8월 17일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8월 17일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8월 17일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30D0-2C89-4864-931D-6F32E7D1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 출력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1FAEA-C2FB-4682-A446-CFCE3716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DTO</a:t>
            </a:r>
            <a:r>
              <a:rPr lang="ko-KR" altLang="en-US"/>
              <a:t> 생성 전달</a:t>
            </a:r>
            <a:endParaRPr lang="en-US" altLang="ko-KR"/>
          </a:p>
          <a:p>
            <a:pPr lvl="1"/>
            <a:r>
              <a:rPr lang="ko-KR" altLang="en-US"/>
              <a:t>전처리 영역에 메타 정보 생성</a:t>
            </a:r>
            <a:endParaRPr lang="en-US" altLang="ko-KR"/>
          </a:p>
          <a:p>
            <a:pPr lvl="1"/>
            <a:r>
              <a:rPr lang="ko-KR" altLang="en-US"/>
              <a:t>개발자는 메타정보 작성</a:t>
            </a:r>
            <a:endParaRPr lang="en-US" altLang="ko-KR"/>
          </a:p>
          <a:p>
            <a:r>
              <a:rPr lang="en-US" altLang="ko-KR"/>
              <a:t>DTO </a:t>
            </a:r>
            <a:r>
              <a:rPr lang="ko-KR" altLang="en-US"/>
              <a:t>한계가 있을때</a:t>
            </a:r>
            <a:endParaRPr lang="en-US" altLang="ko-KR"/>
          </a:p>
          <a:p>
            <a:pPr lvl="1"/>
            <a:r>
              <a:rPr lang="en-US" altLang="ko-KR"/>
              <a:t>Model </a:t>
            </a:r>
            <a:r>
              <a:rPr lang="ko-KR" altLang="en-US"/>
              <a:t>객체 사용</a:t>
            </a:r>
            <a:endParaRPr lang="en-US" altLang="ko-KR"/>
          </a:p>
          <a:p>
            <a:r>
              <a:rPr lang="ko-KR" altLang="en-US"/>
              <a:t>입력</a:t>
            </a:r>
            <a:r>
              <a:rPr lang="en-US" altLang="ko-KR"/>
              <a:t>/</a:t>
            </a:r>
            <a:r>
              <a:rPr lang="ko-KR" altLang="en-US"/>
              <a:t>출력 기능</a:t>
            </a:r>
            <a:endParaRPr lang="en-US" altLang="ko-KR"/>
          </a:p>
          <a:p>
            <a:pPr lvl="1"/>
            <a:r>
              <a:rPr lang="en-US" altLang="ko-KR"/>
              <a:t>DTO </a:t>
            </a:r>
            <a:r>
              <a:rPr lang="ko-KR" altLang="en-US"/>
              <a:t>의 </a:t>
            </a:r>
            <a:r>
              <a:rPr lang="en-US" altLang="ko-KR"/>
              <a:t>get, set </a:t>
            </a:r>
            <a:r>
              <a:rPr lang="ko-KR" altLang="en-US"/>
              <a:t>메소드</a:t>
            </a:r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C8A979-4915-4643-B55F-AEAA04A4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528" y="1981201"/>
            <a:ext cx="5715798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6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A2615-B348-423B-B084-D9E518A9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입력 출력 기능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45C77-8C1F-46E2-9F64-B32932BF2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Box.java</a:t>
            </a:r>
          </a:p>
          <a:p>
            <a:pPr lvl="1"/>
            <a:r>
              <a:rPr lang="ko-KR" altLang="en-US"/>
              <a:t>입력 출력을 추상화한 </a:t>
            </a:r>
            <a:r>
              <a:rPr lang="en-US" altLang="ko-KR"/>
              <a:t>AOP </a:t>
            </a:r>
            <a:r>
              <a:rPr lang="ko-KR" altLang="en-US"/>
              <a:t>관점으로 제공하는 객체</a:t>
            </a:r>
            <a:endParaRPr lang="en-US" altLang="ko-KR"/>
          </a:p>
          <a:p>
            <a:r>
              <a:rPr lang="en-US" altLang="ko-KR"/>
              <a:t>DTO </a:t>
            </a:r>
            <a:r>
              <a:rPr lang="ko-KR" altLang="en-US"/>
              <a:t>를 사용하지 않음</a:t>
            </a:r>
            <a:endParaRPr lang="en-US" altLang="ko-KR"/>
          </a:p>
          <a:p>
            <a:r>
              <a:rPr lang="ko-KR" altLang="en-US"/>
              <a:t>입력</a:t>
            </a:r>
            <a:r>
              <a:rPr lang="en-US" altLang="ko-KR"/>
              <a:t>/</a:t>
            </a:r>
            <a:r>
              <a:rPr lang="ko-KR" altLang="en-US"/>
              <a:t>출력 기능</a:t>
            </a:r>
            <a:endParaRPr lang="en-US" altLang="ko-KR"/>
          </a:p>
          <a:p>
            <a:pPr lvl="1"/>
            <a:r>
              <a:rPr lang="ko-KR" altLang="en-US"/>
              <a:t>입력 </a:t>
            </a:r>
            <a:r>
              <a:rPr lang="en-US" altLang="ko-KR"/>
              <a:t>: put()</a:t>
            </a:r>
          </a:p>
          <a:p>
            <a:pPr lvl="1"/>
            <a:r>
              <a:rPr lang="ko-KR" altLang="en-US"/>
              <a:t>출력 </a:t>
            </a:r>
            <a:r>
              <a:rPr lang="en-US" altLang="ko-KR"/>
              <a:t>: get(), s(), ss(), getBox() </a:t>
            </a:r>
            <a:r>
              <a:rPr lang="ko-KR" altLang="en-US"/>
              <a:t>등</a:t>
            </a:r>
            <a:endParaRPr lang="en-US" altLang="ko-KR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68AFED-8C1A-410D-BDFE-7AC7DE52F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834" y="3096409"/>
            <a:ext cx="4395597" cy="224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5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447</TotalTime>
  <Words>66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다이아몬드 눈금 16x9</vt:lpstr>
      <vt:lpstr>입력 출력 기능</vt:lpstr>
      <vt:lpstr>입력 출력 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245</cp:revision>
  <dcterms:created xsi:type="dcterms:W3CDTF">2021-03-05T04:40:46Z</dcterms:created>
  <dcterms:modified xsi:type="dcterms:W3CDTF">2021-08-17T04:37:42Z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