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02" r:id="rId2"/>
    <p:sldId id="304" r:id="rId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CD1F98-7405-4B7D-A382-00DEE92F738B}" v="23" dt="2021-08-18T08:07:24.248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91" d="100"/>
          <a:sy n="91" d="100"/>
        </p:scale>
        <p:origin x="76" y="1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  <pc:docChgLst>
    <pc:chgData name="h.y moon" userId="670b369ef2ef36f4" providerId="LiveId" clId="{CECD1F98-7405-4B7D-A382-00DEE92F738B}"/>
    <pc:docChg chg="custSel addSld delSld modSld">
      <pc:chgData name="h.y moon" userId="670b369ef2ef36f4" providerId="LiveId" clId="{CECD1F98-7405-4B7D-A382-00DEE92F738B}" dt="2021-08-18T08:07:28.687" v="250" actId="1076"/>
      <pc:docMkLst>
        <pc:docMk/>
      </pc:docMkLst>
      <pc:sldChg chg="addSp delSp modSp mod">
        <pc:chgData name="h.y moon" userId="670b369ef2ef36f4" providerId="LiveId" clId="{CECD1F98-7405-4B7D-A382-00DEE92F738B}" dt="2021-08-18T08:07:07.639" v="243" actId="1076"/>
        <pc:sldMkLst>
          <pc:docMk/>
          <pc:sldMk cId="1170962150" sldId="302"/>
        </pc:sldMkLst>
        <pc:spChg chg="mod">
          <ac:chgData name="h.y moon" userId="670b369ef2ef36f4" providerId="LiveId" clId="{CECD1F98-7405-4B7D-A382-00DEE92F738B}" dt="2021-08-18T08:06:19.692" v="238" actId="20577"/>
          <ac:spMkLst>
            <pc:docMk/>
            <pc:sldMk cId="1170962150" sldId="302"/>
            <ac:spMk id="3" creationId="{D1F1FAEA-C2FB-4682-A446-CFCE371638F0}"/>
          </ac:spMkLst>
        </pc:spChg>
        <pc:picChg chg="add mod">
          <ac:chgData name="h.y moon" userId="670b369ef2ef36f4" providerId="LiveId" clId="{CECD1F98-7405-4B7D-A382-00DEE92F738B}" dt="2021-08-18T08:07:07.639" v="243" actId="1076"/>
          <ac:picMkLst>
            <pc:docMk/>
            <pc:sldMk cId="1170962150" sldId="302"/>
            <ac:picMk id="5" creationId="{988D93DA-E6E6-41A6-8395-28AF6C077FCB}"/>
          </ac:picMkLst>
        </pc:picChg>
        <pc:picChg chg="del">
          <ac:chgData name="h.y moon" userId="670b369ef2ef36f4" providerId="LiveId" clId="{CECD1F98-7405-4B7D-A382-00DEE92F738B}" dt="2021-08-18T08:07:01.670" v="239" actId="478"/>
          <ac:picMkLst>
            <pc:docMk/>
            <pc:sldMk cId="1170962150" sldId="302"/>
            <ac:picMk id="6" creationId="{52BB9243-9C73-4E98-B4A4-D5CF99CA1423}"/>
          </ac:picMkLst>
        </pc:picChg>
      </pc:sldChg>
      <pc:sldChg chg="del">
        <pc:chgData name="h.y moon" userId="670b369ef2ef36f4" providerId="LiveId" clId="{CECD1F98-7405-4B7D-A382-00DEE92F738B}" dt="2021-08-18T08:07:12.996" v="245" actId="47"/>
        <pc:sldMkLst>
          <pc:docMk/>
          <pc:sldMk cId="2712992587" sldId="303"/>
        </pc:sldMkLst>
      </pc:sldChg>
      <pc:sldChg chg="addSp delSp modSp add mod">
        <pc:chgData name="h.y moon" userId="670b369ef2ef36f4" providerId="LiveId" clId="{CECD1F98-7405-4B7D-A382-00DEE92F738B}" dt="2021-08-18T08:07:28.687" v="250" actId="1076"/>
        <pc:sldMkLst>
          <pc:docMk/>
          <pc:sldMk cId="1916005710" sldId="304"/>
        </pc:sldMkLst>
        <pc:picChg chg="del">
          <ac:chgData name="h.y moon" userId="670b369ef2ef36f4" providerId="LiveId" clId="{CECD1F98-7405-4B7D-A382-00DEE92F738B}" dt="2021-08-18T08:07:23.823" v="246" actId="478"/>
          <ac:picMkLst>
            <pc:docMk/>
            <pc:sldMk cId="1916005710" sldId="304"/>
            <ac:picMk id="5" creationId="{988D93DA-E6E6-41A6-8395-28AF6C077FCB}"/>
          </ac:picMkLst>
        </pc:picChg>
        <pc:picChg chg="add mod">
          <ac:chgData name="h.y moon" userId="670b369ef2ef36f4" providerId="LiveId" clId="{CECD1F98-7405-4B7D-A382-00DEE92F738B}" dt="2021-08-18T08:07:28.687" v="250" actId="1076"/>
          <ac:picMkLst>
            <pc:docMk/>
            <pc:sldMk cId="1916005710" sldId="304"/>
            <ac:picMk id="6" creationId="{71ECD7EF-6D55-4B88-9F44-B2357D11EFE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8월 18일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8월 18일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8월 18일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8월 18일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8월 18일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8월 18일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8월 18일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8월 18일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8월 18일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8월 18일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8월 18일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B30D0-2C89-4864-931D-6F32E7D1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인증과 접근제어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1FAEA-C2FB-4682-A446-CFCE37163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인증</a:t>
            </a:r>
            <a:endParaRPr lang="en-US" altLang="ko-KR"/>
          </a:p>
          <a:p>
            <a:pPr lvl="1"/>
            <a:r>
              <a:rPr lang="ko-KR" altLang="en-US"/>
              <a:t>내가 누군지를 시스템에 알려주는 것</a:t>
            </a:r>
            <a:endParaRPr lang="en-US" altLang="ko-KR"/>
          </a:p>
          <a:p>
            <a:pPr lvl="1"/>
            <a:r>
              <a:rPr lang="ko-KR" altLang="en-US"/>
              <a:t>브라우저 </a:t>
            </a:r>
            <a:r>
              <a:rPr lang="en-US" altLang="ko-KR"/>
              <a:t>(</a:t>
            </a:r>
            <a:r>
              <a:rPr lang="ko-KR" altLang="en-US"/>
              <a:t>쿠키</a:t>
            </a:r>
            <a:r>
              <a:rPr lang="en-US" altLang="ko-KR"/>
              <a:t>) – WAS (</a:t>
            </a:r>
            <a:r>
              <a:rPr lang="ko-KR" altLang="en-US"/>
              <a:t>세선</a:t>
            </a:r>
            <a:r>
              <a:rPr lang="en-US" altLang="ko-KR"/>
              <a:t>)</a:t>
            </a:r>
          </a:p>
          <a:p>
            <a:r>
              <a:rPr lang="ko-KR" altLang="en-US"/>
              <a:t>접근제어</a:t>
            </a:r>
            <a:endParaRPr lang="en-US" altLang="ko-KR"/>
          </a:p>
          <a:p>
            <a:pPr lvl="1"/>
            <a:r>
              <a:rPr lang="ko-KR" altLang="en-US"/>
              <a:t>내가 할 수 있는 것을 허락 받는 것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8D93DA-E6E6-41A6-8395-28AF6C077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081" y="2068115"/>
            <a:ext cx="4937131" cy="136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6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B30D0-2C89-4864-931D-6F32E7D1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인증과 접근제어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1FAEA-C2FB-4682-A446-CFCE37163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인증</a:t>
            </a:r>
            <a:endParaRPr lang="en-US" altLang="ko-KR"/>
          </a:p>
          <a:p>
            <a:pPr lvl="1"/>
            <a:r>
              <a:rPr lang="ko-KR" altLang="en-US"/>
              <a:t>내가 누군지를 시스템에 알려주는 것</a:t>
            </a:r>
            <a:endParaRPr lang="en-US" altLang="ko-KR"/>
          </a:p>
          <a:p>
            <a:pPr lvl="1"/>
            <a:r>
              <a:rPr lang="ko-KR" altLang="en-US"/>
              <a:t>브라우저 </a:t>
            </a:r>
            <a:r>
              <a:rPr lang="en-US" altLang="ko-KR"/>
              <a:t>(</a:t>
            </a:r>
            <a:r>
              <a:rPr lang="ko-KR" altLang="en-US"/>
              <a:t>쿠키</a:t>
            </a:r>
            <a:r>
              <a:rPr lang="en-US" altLang="ko-KR"/>
              <a:t>) – WAS (</a:t>
            </a:r>
            <a:r>
              <a:rPr lang="ko-KR" altLang="en-US"/>
              <a:t>세선</a:t>
            </a:r>
            <a:r>
              <a:rPr lang="en-US" altLang="ko-KR"/>
              <a:t>)</a:t>
            </a:r>
          </a:p>
          <a:p>
            <a:r>
              <a:rPr lang="ko-KR" altLang="en-US"/>
              <a:t>접근제어</a:t>
            </a:r>
            <a:endParaRPr lang="en-US" altLang="ko-KR"/>
          </a:p>
          <a:p>
            <a:pPr lvl="1"/>
            <a:r>
              <a:rPr lang="ko-KR" altLang="en-US"/>
              <a:t>내가 할 수 있는 것을 허락 받는 것</a:t>
            </a: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ECD7EF-6D55-4B88-9F44-B2357D11E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362" y="1802673"/>
            <a:ext cx="4576336" cy="194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0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460</TotalTime>
  <Words>52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다이아몬드 눈금 16x9</vt:lpstr>
      <vt:lpstr>인증과 접근제어</vt:lpstr>
      <vt:lpstr>인증과 접근제어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254</cp:revision>
  <dcterms:created xsi:type="dcterms:W3CDTF">2021-03-05T04:40:46Z</dcterms:created>
  <dcterms:modified xsi:type="dcterms:W3CDTF">2021-08-18T08:07:47Z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