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2" r:id="rId2"/>
    <p:sldId id="306" r:id="rId3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7C05FA-1994-4F8E-907D-5497B1285FDE}" v="34" dt="2021-08-18T08:10:44.472"/>
    <p1510:client id="{CECD1F98-7405-4B7D-A382-00DEE92F738B}" v="23" dt="2021-08-18T08:07:24.24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3" d="100"/>
          <a:sy n="73" d="100"/>
        </p:scale>
        <p:origin x="60" y="50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147C05FA-1994-4F8E-907D-5497B1285FDE}"/>
    <pc:docChg chg="undo custSel addSld delSld modSld">
      <pc:chgData name="h.y moon" userId="670b369ef2ef36f4" providerId="LiveId" clId="{147C05FA-1994-4F8E-907D-5497B1285FDE}" dt="2021-08-18T08:10:49.607" v="324" actId="1076"/>
      <pc:docMkLst>
        <pc:docMk/>
      </pc:docMkLst>
      <pc:sldChg chg="addSp delSp modSp mod">
        <pc:chgData name="h.y moon" userId="670b369ef2ef36f4" providerId="LiveId" clId="{147C05FA-1994-4F8E-907D-5497B1285FDE}" dt="2021-08-18T08:10:12.965" v="308" actId="1076"/>
        <pc:sldMkLst>
          <pc:docMk/>
          <pc:sldMk cId="1170962150" sldId="302"/>
        </pc:sldMkLst>
        <pc:spChg chg="mod">
          <ac:chgData name="h.y moon" userId="670b369ef2ef36f4" providerId="LiveId" clId="{147C05FA-1994-4F8E-907D-5497B1285FDE}" dt="2021-08-18T08:08:22.313" v="17"/>
          <ac:spMkLst>
            <pc:docMk/>
            <pc:sldMk cId="1170962150" sldId="302"/>
            <ac:spMk id="2" creationId="{1FBB30D0-2C89-4864-931D-6F32E7D1778E}"/>
          </ac:spMkLst>
        </pc:spChg>
        <pc:spChg chg="mod">
          <ac:chgData name="h.y moon" userId="670b369ef2ef36f4" providerId="LiveId" clId="{147C05FA-1994-4F8E-907D-5497B1285FDE}" dt="2021-08-18T08:09:47.412" v="305"/>
          <ac:spMkLst>
            <pc:docMk/>
            <pc:sldMk cId="1170962150" sldId="302"/>
            <ac:spMk id="3" creationId="{D1F1FAEA-C2FB-4682-A446-CFCE371638F0}"/>
          </ac:spMkLst>
        </pc:spChg>
        <pc:picChg chg="del">
          <ac:chgData name="h.y moon" userId="670b369ef2ef36f4" providerId="LiveId" clId="{147C05FA-1994-4F8E-907D-5497B1285FDE}" dt="2021-08-18T08:10:06.927" v="306" actId="478"/>
          <ac:picMkLst>
            <pc:docMk/>
            <pc:sldMk cId="1170962150" sldId="302"/>
            <ac:picMk id="5" creationId="{988D93DA-E6E6-41A6-8395-28AF6C077FCB}"/>
          </ac:picMkLst>
        </pc:picChg>
        <pc:picChg chg="add mod">
          <ac:chgData name="h.y moon" userId="670b369ef2ef36f4" providerId="LiveId" clId="{147C05FA-1994-4F8E-907D-5497B1285FDE}" dt="2021-08-18T08:10:12.965" v="308" actId="1076"/>
          <ac:picMkLst>
            <pc:docMk/>
            <pc:sldMk cId="1170962150" sldId="302"/>
            <ac:picMk id="6" creationId="{5E22A087-D101-4E6E-899D-92BDFE7AFAD8}"/>
          </ac:picMkLst>
        </pc:picChg>
      </pc:sldChg>
      <pc:sldChg chg="del">
        <pc:chgData name="h.y moon" userId="670b369ef2ef36f4" providerId="LiveId" clId="{147C05FA-1994-4F8E-907D-5497B1285FDE}" dt="2021-08-18T08:10:20.560" v="310" actId="47"/>
        <pc:sldMkLst>
          <pc:docMk/>
          <pc:sldMk cId="1916005710" sldId="304"/>
        </pc:sldMkLst>
      </pc:sldChg>
      <pc:sldChg chg="addSp delSp modSp add del mod">
        <pc:chgData name="h.y moon" userId="670b369ef2ef36f4" providerId="LiveId" clId="{147C05FA-1994-4F8E-907D-5497B1285FDE}" dt="2021-08-18T08:10:38.254" v="318" actId="47"/>
        <pc:sldMkLst>
          <pc:docMk/>
          <pc:sldMk cId="4210363907" sldId="305"/>
        </pc:sldMkLst>
        <pc:spChg chg="mod">
          <ac:chgData name="h.y moon" userId="670b369ef2ef36f4" providerId="LiveId" clId="{147C05FA-1994-4F8E-907D-5497B1285FDE}" dt="2021-08-18T08:10:32.709" v="316" actId="1076"/>
          <ac:spMkLst>
            <pc:docMk/>
            <pc:sldMk cId="4210363907" sldId="305"/>
            <ac:spMk id="3" creationId="{D1F1FAEA-C2FB-4682-A446-CFCE371638F0}"/>
          </ac:spMkLst>
        </pc:spChg>
        <pc:picChg chg="add mod">
          <ac:chgData name="h.y moon" userId="670b369ef2ef36f4" providerId="LiveId" clId="{147C05FA-1994-4F8E-907D-5497B1285FDE}" dt="2021-08-18T08:10:32.142" v="315" actId="14100"/>
          <ac:picMkLst>
            <pc:docMk/>
            <pc:sldMk cId="4210363907" sldId="305"/>
            <ac:picMk id="5" creationId="{7786B86D-844C-4446-A1F0-FF6C7414BF80}"/>
          </ac:picMkLst>
        </pc:picChg>
        <pc:picChg chg="del">
          <ac:chgData name="h.y moon" userId="670b369ef2ef36f4" providerId="LiveId" clId="{147C05FA-1994-4F8E-907D-5497B1285FDE}" dt="2021-08-18T08:10:24.234" v="311" actId="478"/>
          <ac:picMkLst>
            <pc:docMk/>
            <pc:sldMk cId="4210363907" sldId="305"/>
            <ac:picMk id="6" creationId="{5E22A087-D101-4E6E-899D-92BDFE7AFAD8}"/>
          </ac:picMkLst>
        </pc:picChg>
      </pc:sldChg>
      <pc:sldChg chg="addSp delSp modSp add mod">
        <pc:chgData name="h.y moon" userId="670b369ef2ef36f4" providerId="LiveId" clId="{147C05FA-1994-4F8E-907D-5497B1285FDE}" dt="2021-08-18T08:10:49.607" v="324" actId="1076"/>
        <pc:sldMkLst>
          <pc:docMk/>
          <pc:sldMk cId="3453310359" sldId="306"/>
        </pc:sldMkLst>
        <pc:picChg chg="add mod">
          <ac:chgData name="h.y moon" userId="670b369ef2ef36f4" providerId="LiveId" clId="{147C05FA-1994-4F8E-907D-5497B1285FDE}" dt="2021-08-18T08:10:49.607" v="324" actId="1076"/>
          <ac:picMkLst>
            <pc:docMk/>
            <pc:sldMk cId="3453310359" sldId="306"/>
            <ac:picMk id="5" creationId="{7786B86D-844C-4446-A1F0-FF6C7414BF80}"/>
          </ac:picMkLst>
        </pc:picChg>
        <pc:picChg chg="del">
          <ac:chgData name="h.y moon" userId="670b369ef2ef36f4" providerId="LiveId" clId="{147C05FA-1994-4F8E-907D-5497B1285FDE}" dt="2021-08-18T08:10:40.489" v="319" actId="478"/>
          <ac:picMkLst>
            <pc:docMk/>
            <pc:sldMk cId="3453310359" sldId="306"/>
            <ac:picMk id="6" creationId="{5E22A087-D101-4E6E-899D-92BDFE7AFAD8}"/>
          </ac:picMkLst>
        </pc:picChg>
      </pc:sldChg>
      <pc:sldChg chg="add del">
        <pc:chgData name="h.y moon" userId="670b369ef2ef36f4" providerId="LiveId" clId="{147C05FA-1994-4F8E-907D-5497B1285FDE}" dt="2021-08-18T08:10:41.837" v="321"/>
        <pc:sldMkLst>
          <pc:docMk/>
          <pc:sldMk cId="2412957243" sldId="307"/>
        </pc:sldMkLst>
      </pc:sldChg>
    </pc:docChg>
  </pc:docChgLst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  <pc:docChgLst>
    <pc:chgData name="h.y moon" userId="670b369ef2ef36f4" providerId="LiveId" clId="{CECD1F98-7405-4B7D-A382-00DEE92F738B}"/>
    <pc:docChg chg="custSel addSld delSld modSld">
      <pc:chgData name="h.y moon" userId="670b369ef2ef36f4" providerId="LiveId" clId="{CECD1F98-7405-4B7D-A382-00DEE92F738B}" dt="2021-08-18T08:07:28.687" v="250" actId="1076"/>
      <pc:docMkLst>
        <pc:docMk/>
      </pc:docMkLst>
      <pc:sldChg chg="addSp delSp modSp mod">
        <pc:chgData name="h.y moon" userId="670b369ef2ef36f4" providerId="LiveId" clId="{CECD1F98-7405-4B7D-A382-00DEE92F738B}" dt="2021-08-18T08:07:07.639" v="243" actId="1076"/>
        <pc:sldMkLst>
          <pc:docMk/>
          <pc:sldMk cId="1170962150" sldId="302"/>
        </pc:sldMkLst>
        <pc:spChg chg="mod">
          <ac:chgData name="h.y moon" userId="670b369ef2ef36f4" providerId="LiveId" clId="{CECD1F98-7405-4B7D-A382-00DEE92F738B}" dt="2021-08-18T08:06:19.692" v="238" actId="20577"/>
          <ac:spMkLst>
            <pc:docMk/>
            <pc:sldMk cId="1170962150" sldId="302"/>
            <ac:spMk id="3" creationId="{D1F1FAEA-C2FB-4682-A446-CFCE371638F0}"/>
          </ac:spMkLst>
        </pc:spChg>
        <pc:picChg chg="add mod">
          <ac:chgData name="h.y moon" userId="670b369ef2ef36f4" providerId="LiveId" clId="{CECD1F98-7405-4B7D-A382-00DEE92F738B}" dt="2021-08-18T08:07:07.639" v="243" actId="1076"/>
          <ac:picMkLst>
            <pc:docMk/>
            <pc:sldMk cId="1170962150" sldId="302"/>
            <ac:picMk id="5" creationId="{988D93DA-E6E6-41A6-8395-28AF6C077FCB}"/>
          </ac:picMkLst>
        </pc:picChg>
        <pc:picChg chg="del">
          <ac:chgData name="h.y moon" userId="670b369ef2ef36f4" providerId="LiveId" clId="{CECD1F98-7405-4B7D-A382-00DEE92F738B}" dt="2021-08-18T08:07:01.670" v="239" actId="478"/>
          <ac:picMkLst>
            <pc:docMk/>
            <pc:sldMk cId="1170962150" sldId="302"/>
            <ac:picMk id="6" creationId="{52BB9243-9C73-4E98-B4A4-D5CF99CA1423}"/>
          </ac:picMkLst>
        </pc:picChg>
      </pc:sldChg>
      <pc:sldChg chg="del">
        <pc:chgData name="h.y moon" userId="670b369ef2ef36f4" providerId="LiveId" clId="{CECD1F98-7405-4B7D-A382-00DEE92F738B}" dt="2021-08-18T08:07:12.996" v="245" actId="47"/>
        <pc:sldMkLst>
          <pc:docMk/>
          <pc:sldMk cId="2712992587" sldId="303"/>
        </pc:sldMkLst>
      </pc:sldChg>
      <pc:sldChg chg="addSp delSp modSp add mod">
        <pc:chgData name="h.y moon" userId="670b369ef2ef36f4" providerId="LiveId" clId="{CECD1F98-7405-4B7D-A382-00DEE92F738B}" dt="2021-08-18T08:07:28.687" v="250" actId="1076"/>
        <pc:sldMkLst>
          <pc:docMk/>
          <pc:sldMk cId="1916005710" sldId="304"/>
        </pc:sldMkLst>
        <pc:picChg chg="del">
          <ac:chgData name="h.y moon" userId="670b369ef2ef36f4" providerId="LiveId" clId="{CECD1F98-7405-4B7D-A382-00DEE92F738B}" dt="2021-08-18T08:07:23.823" v="246" actId="478"/>
          <ac:picMkLst>
            <pc:docMk/>
            <pc:sldMk cId="1916005710" sldId="304"/>
            <ac:picMk id="5" creationId="{988D93DA-E6E6-41A6-8395-28AF6C077FCB}"/>
          </ac:picMkLst>
        </pc:picChg>
        <pc:picChg chg="add mod">
          <ac:chgData name="h.y moon" userId="670b369ef2ef36f4" providerId="LiveId" clId="{CECD1F98-7405-4B7D-A382-00DEE92F738B}" dt="2021-08-18T08:07:28.687" v="250" actId="1076"/>
          <ac:picMkLst>
            <pc:docMk/>
            <pc:sldMk cId="1916005710" sldId="304"/>
            <ac:picMk id="6" creationId="{71ECD7EF-6D55-4B88-9F44-B2357D11EFE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18일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18일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18일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18일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비밀번호 암호화</a:t>
            </a:r>
            <a:endParaRPr lang="en-US" altLang="ko-KR"/>
          </a:p>
          <a:p>
            <a:pPr lvl="1"/>
            <a:r>
              <a:rPr lang="ko-KR" altLang="en-US"/>
              <a:t>해쉬알고리즘 </a:t>
            </a:r>
            <a:r>
              <a:rPr lang="en-US" altLang="ko-KR"/>
              <a:t>+ SALT</a:t>
            </a:r>
          </a:p>
          <a:p>
            <a:r>
              <a:rPr lang="ko-KR" altLang="en-US"/>
              <a:t>프레임워크의 암호화 기능</a:t>
            </a:r>
            <a:endParaRPr lang="en-US" altLang="ko-KR"/>
          </a:p>
          <a:p>
            <a:pPr lvl="1"/>
            <a:r>
              <a:rPr lang="ko-KR" altLang="en-US"/>
              <a:t>이미 구현된 알고리즘과 기능 사용</a:t>
            </a:r>
            <a:endParaRPr lang="en-US" altLang="ko-KR"/>
          </a:p>
          <a:p>
            <a:pPr lvl="1"/>
            <a:r>
              <a:rPr lang="ko-KR" altLang="en-US"/>
              <a:t>기능을 추상화 해서 사용할 수 있게 함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22A087-D101-4E6E-899D-92BDFE7A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798" y="1424085"/>
            <a:ext cx="5725639" cy="178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6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B30D0-2C89-4864-931D-6F32E7D1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암호화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1FAEA-C2FB-4682-A446-CFCE37163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비밀번호 암호화</a:t>
            </a:r>
            <a:endParaRPr lang="en-US" altLang="ko-KR"/>
          </a:p>
          <a:p>
            <a:pPr lvl="1"/>
            <a:r>
              <a:rPr lang="ko-KR" altLang="en-US"/>
              <a:t>해쉬알고리즘 </a:t>
            </a:r>
            <a:r>
              <a:rPr lang="en-US" altLang="ko-KR"/>
              <a:t>+ SALT</a:t>
            </a:r>
          </a:p>
          <a:p>
            <a:r>
              <a:rPr lang="ko-KR" altLang="en-US"/>
              <a:t>프레임워크의 암호화 기능</a:t>
            </a:r>
            <a:endParaRPr lang="en-US" altLang="ko-KR"/>
          </a:p>
          <a:p>
            <a:pPr lvl="1"/>
            <a:r>
              <a:rPr lang="ko-KR" altLang="en-US"/>
              <a:t>이미 구현된 알고리즘과 기능 사용</a:t>
            </a:r>
            <a:endParaRPr lang="en-US" altLang="ko-KR"/>
          </a:p>
          <a:p>
            <a:pPr lvl="1"/>
            <a:r>
              <a:rPr lang="ko-KR" altLang="en-US"/>
              <a:t>기능을 추상화 해서 사용할 수 있게 함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86B86D-844C-4446-A1F0-FF6C7414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957943"/>
            <a:ext cx="5263314" cy="357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462</TotalTime>
  <Words>44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다이아몬드 눈금 16x9</vt:lpstr>
      <vt:lpstr>암호화 기능</vt:lpstr>
      <vt:lpstr>암호화 기능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254</cp:revision>
  <dcterms:created xsi:type="dcterms:W3CDTF">2021-03-05T04:40:46Z</dcterms:created>
  <dcterms:modified xsi:type="dcterms:W3CDTF">2021-08-18T08:10:50Z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