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1" r:id="rId2"/>
    <p:sldId id="286" r:id="rId3"/>
    <p:sldId id="271" r:id="rId4"/>
    <p:sldId id="287" r:id="rId5"/>
    <p:sldId id="288" r:id="rId6"/>
    <p:sldId id="289" r:id="rId7"/>
    <p:sldId id="257" r:id="rId8"/>
    <p:sldId id="285" r:id="rId9"/>
    <p:sldId id="280" r:id="rId10"/>
    <p:sldId id="275" r:id="rId11"/>
    <p:sldId id="272" r:id="rId12"/>
    <p:sldId id="282" r:id="rId13"/>
    <p:sldId id="274" r:id="rId14"/>
    <p:sldId id="283" r:id="rId15"/>
    <p:sldId id="279" r:id="rId16"/>
    <p:sldId id="27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11일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11일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71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170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41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128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755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11일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11일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비즈니스 로직을 재사용할 수 있는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DI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IoC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구현합니다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Connection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객체 관리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commit/rollback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CRUD  SQL, </a:t>
            </a:r>
            <a:r>
              <a:rPr lang="ko-KR" altLang="en-US" dirty="0"/>
              <a:t>정적</a:t>
            </a:r>
            <a:r>
              <a:rPr lang="en-US" altLang="ko-KR" dirty="0"/>
              <a:t>/</a:t>
            </a:r>
            <a:r>
              <a:rPr lang="ko-KR" altLang="en-US" dirty="0"/>
              <a:t>동적 </a:t>
            </a:r>
            <a:r>
              <a:rPr lang="en-US" altLang="ko-KR" dirty="0"/>
              <a:t>SQL </a:t>
            </a:r>
            <a:r>
              <a:rPr lang="ko-KR" altLang="en-US" dirty="0"/>
              <a:t>실행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VO(DTO), get, set </a:t>
            </a:r>
            <a:r>
              <a:rPr lang="ko-KR" altLang="en-US" dirty="0"/>
              <a:t>메소드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4960882" y="4752864"/>
            <a:ext cx="3176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클라이언트 비정상 종료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DBMS </a:t>
            </a:r>
            <a:r>
              <a:rPr lang="ko-KR" altLang="en-US" dirty="0"/>
              <a:t>다운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DCL : rollback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630" y="2210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92A41E-38D8-4FD5-9016-8AA654A9D260}"/>
              </a:ext>
            </a:extLst>
          </p:cNvPr>
          <p:cNvSpPr txBox="1"/>
          <p:nvPr/>
        </p:nvSpPr>
        <p:spPr>
          <a:xfrm>
            <a:off x="2762935" y="2026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587FD-C5A5-42F7-9EDC-0E8A57B0C9EE}"/>
              </a:ext>
            </a:extLst>
          </p:cNvPr>
          <p:cNvSpPr txBox="1"/>
          <p:nvPr/>
        </p:nvSpPr>
        <p:spPr>
          <a:xfrm>
            <a:off x="1751632" y="4226951"/>
            <a:ext cx="291475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conn.setAuthCommit</a:t>
            </a:r>
            <a:r>
              <a:rPr lang="en-US" altLang="ko-KR" dirty="0">
                <a:solidFill>
                  <a:srgbClr val="FF0000"/>
                </a:solidFill>
              </a:rPr>
              <a:t>(false)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DA85D-2C18-4DDF-819B-B87CFBFC60D3}"/>
              </a:ext>
            </a:extLst>
          </p:cNvPr>
          <p:cNvSpPr txBox="1"/>
          <p:nvPr/>
        </p:nvSpPr>
        <p:spPr>
          <a:xfrm>
            <a:off x="7135776" y="3320199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conn.rollback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65420-5E49-4019-9256-870566E7D9C5}"/>
              </a:ext>
            </a:extLst>
          </p:cNvPr>
          <p:cNvSpPr txBox="1"/>
          <p:nvPr/>
        </p:nvSpPr>
        <p:spPr>
          <a:xfrm>
            <a:off x="7135776" y="1830904"/>
            <a:ext cx="167097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rgbClr val="FF0000"/>
                </a:solidFill>
              </a:rPr>
              <a:t>conn.commit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CRUD SQL</a:t>
            </a:r>
            <a:r>
              <a:rPr lang="ko-KR" altLang="en-US" dirty="0"/>
              <a:t> 과 </a:t>
            </a:r>
            <a:r>
              <a:rPr lang="en-US" altLang="ko-KR" dirty="0"/>
              <a:t>java </a:t>
            </a:r>
            <a:r>
              <a:rPr lang="ko-KR" altLang="en-US" dirty="0"/>
              <a:t>코드의 분리</a:t>
            </a:r>
            <a:endParaRPr lang="en-US" altLang="ko-KR" dirty="0"/>
          </a:p>
          <a:p>
            <a:pPr lvl="1"/>
            <a:r>
              <a:rPr lang="en-US" altLang="ko-KR" dirty="0"/>
              <a:t>KEY = SQL</a:t>
            </a:r>
          </a:p>
          <a:p>
            <a:pPr lvl="1"/>
            <a:r>
              <a:rPr lang="en-US" altLang="ko-KR" dirty="0"/>
              <a:t>FW_SQL TABLE</a:t>
            </a:r>
          </a:p>
          <a:p>
            <a:r>
              <a:rPr lang="ko-KR" altLang="en-US" dirty="0"/>
              <a:t>정적 </a:t>
            </a:r>
            <a:r>
              <a:rPr lang="en-US" altLang="ko-KR" dirty="0"/>
              <a:t>SQL </a:t>
            </a:r>
            <a:r>
              <a:rPr lang="ko-KR" altLang="en-US" dirty="0"/>
              <a:t>의 성능과 동적 </a:t>
            </a:r>
            <a:r>
              <a:rPr lang="en-US" altLang="ko-KR" dirty="0"/>
              <a:t>SQL </a:t>
            </a:r>
            <a:r>
              <a:rPr lang="ko-KR" altLang="en-US" dirty="0"/>
              <a:t>유연성 제공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SQL : </a:t>
            </a:r>
            <a:r>
              <a:rPr lang="ko-KR" altLang="en-US" dirty="0"/>
              <a:t>미리 </a:t>
            </a:r>
            <a:r>
              <a:rPr lang="en-US" altLang="ko-KR" dirty="0"/>
              <a:t>SQL </a:t>
            </a:r>
            <a:r>
              <a:rPr lang="ko-KR" altLang="en-US" dirty="0"/>
              <a:t>을 준비하고 </a:t>
            </a:r>
            <a:r>
              <a:rPr lang="ko-KR" altLang="en-US" dirty="0" err="1"/>
              <a:t>바인드</a:t>
            </a:r>
            <a:r>
              <a:rPr lang="ko-KR" altLang="en-US" dirty="0"/>
              <a:t> 변수를 넘겨 실행</a:t>
            </a:r>
            <a:endParaRPr lang="en-US" altLang="ko-KR" dirty="0"/>
          </a:p>
          <a:p>
            <a:pPr lvl="1"/>
            <a:r>
              <a:rPr lang="ko-KR" altLang="en-US" dirty="0"/>
              <a:t>동적 </a:t>
            </a:r>
            <a:r>
              <a:rPr lang="en-US" altLang="ko-KR" dirty="0"/>
              <a:t>SQL : </a:t>
            </a:r>
            <a:r>
              <a:rPr lang="ko-KR" altLang="en-US" dirty="0"/>
              <a:t>하나의 </a:t>
            </a:r>
            <a:r>
              <a:rPr lang="en-US" altLang="ko-KR" dirty="0"/>
              <a:t>String </a:t>
            </a:r>
            <a:r>
              <a:rPr lang="ko-KR" altLang="en-US" dirty="0"/>
              <a:t>객체에 </a:t>
            </a:r>
            <a:r>
              <a:rPr lang="en-US" altLang="ko-KR" dirty="0"/>
              <a:t>SQL </a:t>
            </a:r>
            <a:r>
              <a:rPr lang="ko-KR" altLang="en-US" dirty="0"/>
              <a:t>을 작성하고 바로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결과</a:t>
            </a:r>
            <a:endParaRPr lang="en-US" altLang="ko-KR" dirty="0"/>
          </a:p>
          <a:p>
            <a:pPr lvl="1"/>
            <a:r>
              <a:rPr lang="en-US" altLang="ko-KR" dirty="0"/>
              <a:t>SELECT SQL </a:t>
            </a:r>
            <a:r>
              <a:rPr lang="ko-KR" altLang="en-US" dirty="0"/>
              <a:t>결과 </a:t>
            </a:r>
            <a:r>
              <a:rPr lang="en-US" altLang="ko-KR" dirty="0"/>
              <a:t>TABLE</a:t>
            </a:r>
          </a:p>
          <a:p>
            <a:pPr lvl="1"/>
            <a:r>
              <a:rPr lang="en-US" altLang="ko-KR" dirty="0"/>
              <a:t>INSERT / UPDATE / DELETE </a:t>
            </a:r>
            <a:r>
              <a:rPr lang="ko-KR" altLang="en-US" dirty="0"/>
              <a:t>결과 </a:t>
            </a:r>
            <a:r>
              <a:rPr lang="en-US" altLang="ko-KR" dirty="0"/>
              <a:t>int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713E50-6DA5-48FF-95C8-29B69712C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306" y="3251366"/>
            <a:ext cx="5676144" cy="253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SQL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복잡하게 섞여 있는 문제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Transaction.java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실행</a:t>
            </a:r>
            <a:r>
              <a:rPr lang="en-US" altLang="ko-KR" dirty="0"/>
              <a:t> : SqlRunner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382695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프레임워크가 구현할 기능 </a:t>
            </a:r>
            <a:r>
              <a:rPr lang="en-US" altLang="ko-KR" dirty="0"/>
              <a:t>-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hlinkClick r:id="rId3"/>
              </a:rPr>
              <a:t>http://www.tcpschool.com/mysql/mysql_intro_relationalDB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 </a:t>
            </a:r>
            <a:r>
              <a:rPr lang="ko-KR" altLang="en-US"/>
              <a:t>모듈이 </a:t>
            </a:r>
            <a:r>
              <a:rPr lang="en-US" altLang="ko-KR"/>
              <a:t>B </a:t>
            </a:r>
            <a:r>
              <a:rPr lang="ko-KR" altLang="en-US"/>
              <a:t>모듈의 기능을 사용하는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클래스지향</a:t>
            </a:r>
            <a:endParaRPr lang="en-US" altLang="ko-KR"/>
          </a:p>
          <a:p>
            <a:pPr lvl="1"/>
            <a:r>
              <a:rPr lang="ko-KR" altLang="en-US"/>
              <a:t>기능과 데이터가 컴파일 시점에 결정</a:t>
            </a:r>
            <a:endParaRPr lang="en-US" altLang="ko-KR"/>
          </a:p>
          <a:p>
            <a:pPr lvl="1"/>
            <a:r>
              <a:rPr lang="ko-KR" altLang="en-US"/>
              <a:t>링킹</a:t>
            </a:r>
            <a:r>
              <a:rPr lang="en-US" altLang="ko-KR"/>
              <a:t>(</a:t>
            </a:r>
            <a:r>
              <a:rPr lang="ko-KR" altLang="en-US"/>
              <a:t>정적바인딩</a:t>
            </a:r>
            <a:r>
              <a:rPr lang="en-US" altLang="ko-KR"/>
              <a:t>) -&gt; </a:t>
            </a:r>
            <a:r>
              <a:rPr lang="ko-KR" altLang="en-US"/>
              <a:t>순차적 실행</a:t>
            </a:r>
            <a:r>
              <a:rPr lang="en-US" altLang="ko-KR"/>
              <a:t>, </a:t>
            </a:r>
            <a:r>
              <a:rPr lang="ko-KR" altLang="en-US"/>
              <a:t>성능</a:t>
            </a:r>
            <a:endParaRPr lang="en-US" altLang="ko-KR"/>
          </a:p>
          <a:p>
            <a:r>
              <a:rPr lang="ko-KR" altLang="en-US"/>
              <a:t>객체지향</a:t>
            </a:r>
            <a:endParaRPr lang="en-US" altLang="ko-KR"/>
          </a:p>
          <a:p>
            <a:pPr lvl="1"/>
            <a:r>
              <a:rPr lang="ko-KR" altLang="en-US"/>
              <a:t>기능과 데이터가 실행 시점에 결정</a:t>
            </a:r>
            <a:endParaRPr lang="en-US" altLang="ko-KR"/>
          </a:p>
          <a:p>
            <a:pPr lvl="1"/>
            <a:r>
              <a:rPr lang="ko-KR" altLang="en-US"/>
              <a:t>리플렉션</a:t>
            </a:r>
            <a:r>
              <a:rPr lang="en-US" altLang="ko-KR"/>
              <a:t>(</a:t>
            </a:r>
            <a:r>
              <a:rPr lang="ko-KR" altLang="en-US"/>
              <a:t>동적바인딩</a:t>
            </a:r>
            <a:r>
              <a:rPr lang="en-US" altLang="ko-KR"/>
              <a:t>) -&gt; </a:t>
            </a:r>
            <a:r>
              <a:rPr lang="ko-KR" altLang="en-US"/>
              <a:t>동적 실행</a:t>
            </a:r>
            <a:r>
              <a:rPr lang="en-US" altLang="ko-KR"/>
              <a:t>, </a:t>
            </a:r>
            <a:r>
              <a:rPr lang="ko-KR" altLang="en-US"/>
              <a:t>유연성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 </a:t>
            </a:r>
            <a:r>
              <a:rPr lang="ko-KR" altLang="en-US"/>
              <a:t>모듈이 </a:t>
            </a:r>
            <a:r>
              <a:rPr lang="en-US" altLang="ko-KR"/>
              <a:t>B </a:t>
            </a:r>
            <a:r>
              <a:rPr lang="ko-KR" altLang="en-US"/>
              <a:t>모듈의 기능을 사용하는 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이미 생성된 </a:t>
            </a:r>
            <a:r>
              <a:rPr lang="en-US" altLang="ko-KR"/>
              <a:t>B </a:t>
            </a:r>
            <a:r>
              <a:rPr lang="ko-KR" altLang="en-US"/>
              <a:t>모듈을 받아 특정 기능을 실행</a:t>
            </a:r>
            <a:endParaRPr lang="en-US" altLang="ko-KR"/>
          </a:p>
          <a:p>
            <a:pPr lvl="1"/>
            <a:r>
              <a:rPr lang="ko-KR" altLang="en-US"/>
              <a:t>파라메터</a:t>
            </a:r>
            <a:r>
              <a:rPr lang="en-US" altLang="ko-KR"/>
              <a:t>, AOP(ThreadLocal)</a:t>
            </a:r>
            <a:endParaRPr lang="en-US" altLang="ko-KR" dirty="0"/>
          </a:p>
          <a:p>
            <a:r>
              <a:rPr lang="en-US" altLang="ko-KR"/>
              <a:t>B </a:t>
            </a:r>
            <a:r>
              <a:rPr lang="ko-KR" altLang="en-US"/>
              <a:t>모듈을 직접 생성하고 특정 기능을 실행</a:t>
            </a:r>
            <a:endParaRPr lang="en-US" altLang="ko-KR"/>
          </a:p>
          <a:p>
            <a:pPr lvl="1"/>
            <a:r>
              <a:rPr lang="ko-KR" altLang="en-US"/>
              <a:t>지역객체</a:t>
            </a:r>
            <a:r>
              <a:rPr lang="en-US" altLang="ko-KR"/>
              <a:t>, </a:t>
            </a:r>
            <a:r>
              <a:rPr lang="ko-KR" altLang="en-US"/>
              <a:t>멤버객체</a:t>
            </a:r>
            <a:endParaRPr lang="en-US" altLang="ko-KR"/>
          </a:p>
          <a:p>
            <a:r>
              <a:rPr lang="en-US" altLang="ko-KR"/>
              <a:t>B </a:t>
            </a:r>
            <a:r>
              <a:rPr lang="ko-KR" altLang="en-US"/>
              <a:t>모듈의 생성과 특정 기능의 실행을 알아서 하는 기능 사용</a:t>
            </a:r>
            <a:endParaRPr lang="en-US" altLang="ko-KR"/>
          </a:p>
          <a:p>
            <a:pPr lvl="1"/>
            <a:r>
              <a:rPr lang="en-US" altLang="ko-KR"/>
              <a:t>IoC + DI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의존</a:t>
            </a:r>
            <a:r>
              <a:rPr lang="en-US" altLang="ko-KR"/>
              <a:t>, </a:t>
            </a:r>
            <a:r>
              <a:rPr lang="ko-KR" altLang="en-US"/>
              <a:t>주입</a:t>
            </a:r>
            <a:r>
              <a:rPr lang="en-US" altLang="ko-KR"/>
              <a:t>, </a:t>
            </a:r>
            <a:r>
              <a:rPr lang="ko-KR" altLang="en-US"/>
              <a:t>제어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에 의존한다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 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의 기능을 이용한다</a:t>
            </a:r>
            <a:r>
              <a:rPr lang="en-US" altLang="ko-KR"/>
              <a:t>.</a:t>
            </a:r>
          </a:p>
          <a:p>
            <a:r>
              <a:rPr lang="en-US" altLang="ko-KR"/>
              <a:t>A </a:t>
            </a:r>
            <a:r>
              <a:rPr lang="ko-KR" altLang="en-US"/>
              <a:t>에 </a:t>
            </a:r>
            <a:r>
              <a:rPr lang="en-US" altLang="ko-KR"/>
              <a:t>B </a:t>
            </a:r>
            <a:r>
              <a:rPr lang="ko-KR" altLang="en-US"/>
              <a:t>를 주입한다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 A </a:t>
            </a:r>
            <a:r>
              <a:rPr lang="ko-KR" altLang="en-US"/>
              <a:t>에서 </a:t>
            </a:r>
            <a:r>
              <a:rPr lang="en-US" altLang="ko-KR"/>
              <a:t>B </a:t>
            </a:r>
            <a:r>
              <a:rPr lang="ko-KR" altLang="en-US"/>
              <a:t>의 기능을 실행할 수 있도록 구성한다</a:t>
            </a:r>
            <a:r>
              <a:rPr lang="en-US" altLang="ko-KR"/>
              <a:t>.</a:t>
            </a:r>
          </a:p>
          <a:p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를 제어한다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A </a:t>
            </a:r>
            <a:r>
              <a:rPr lang="ko-KR" altLang="en-US"/>
              <a:t>가 </a:t>
            </a:r>
            <a:r>
              <a:rPr lang="en-US" altLang="ko-KR"/>
              <a:t>B </a:t>
            </a:r>
            <a:r>
              <a:rPr lang="ko-KR" altLang="en-US"/>
              <a:t>의 기능을 실행할 수 있게 해준다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844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의존성주입 </a:t>
            </a:r>
            <a:r>
              <a:rPr lang="en-US" altLang="ko-KR"/>
              <a:t>(DI, Dependency Injection)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의존성 주입 </a:t>
            </a:r>
            <a:r>
              <a:rPr lang="en-US" altLang="ko-KR"/>
              <a:t>(DI, Dependency Injection)</a:t>
            </a:r>
            <a:endParaRPr lang="ko-KR" altLang="en-US"/>
          </a:p>
          <a:p>
            <a:pPr lvl="1"/>
            <a:r>
              <a:rPr lang="ko-KR" altLang="en-US"/>
              <a:t>어떤 기능을 사용할 지 알려준다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서비스키</a:t>
            </a:r>
            <a:endParaRPr lang="en-US" altLang="ko-KR"/>
          </a:p>
          <a:p>
            <a:pPr lvl="2"/>
            <a:r>
              <a:rPr lang="en-US" altLang="ko-KR"/>
              <a:t>http://localhost:18080/waf/welcome </a:t>
            </a:r>
          </a:p>
          <a:p>
            <a:pPr lvl="2"/>
            <a:r>
              <a:rPr lang="en-US" altLang="ko-KR"/>
              <a:t>http://localhost:18080/waf/emp00110</a:t>
            </a:r>
          </a:p>
          <a:p>
            <a:pPr lvl="2"/>
            <a:r>
              <a:rPr lang="en-US" altLang="ko-KR"/>
              <a:t>http://localhost:18080/waf/login</a:t>
            </a:r>
          </a:p>
        </p:txBody>
      </p:sp>
    </p:spTree>
    <p:extLst>
      <p:ext uri="{BB962C8B-B14F-4D97-AF65-F5344CB8AC3E}">
        <p14:creationId xmlns:p14="http://schemas.microsoft.com/office/powerpoint/2010/main" val="114713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역전제어 </a:t>
            </a:r>
            <a:r>
              <a:rPr lang="en-US" altLang="ko-KR"/>
              <a:t>(IoC, Inversion of Control)</a:t>
            </a:r>
          </a:p>
          <a:p>
            <a:pPr lvl="1"/>
            <a:r>
              <a:rPr lang="ko-KR" altLang="en-US"/>
              <a:t>요청한 기능을 개발자가 실행하지 않는다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요청한 기능을 컴파일 시점에 결정하지 않는다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MasterController.execute(“welcome")</a:t>
            </a:r>
          </a:p>
          <a:p>
            <a:pPr lvl="1"/>
            <a:r>
              <a:rPr lang="en-US" altLang="ko-KR"/>
              <a:t>MasterController.execute(“emp00110")</a:t>
            </a:r>
          </a:p>
          <a:p>
            <a:pPr lvl="1"/>
            <a:r>
              <a:rPr lang="en-US" altLang="ko-KR"/>
              <a:t>MasterController.execute(“login")</a:t>
            </a:r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982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DI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어쩌구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한 개 이상의 </a:t>
            </a:r>
            <a:r>
              <a:rPr lang="en-US" altLang="ko-KR" dirty="0"/>
              <a:t>SQL </a:t>
            </a:r>
            <a:r>
              <a:rPr lang="ko-KR" altLang="en-US" dirty="0"/>
              <a:t>이 논리적으로 묶인 단위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ALL or NOTHING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트랜잭션이 가져야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LDIC 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 직렬성을 위해 하지 말아야 할 조건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MVCC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로그선행기록</a:t>
            </a:r>
            <a:r>
              <a:rPr lang="en-US" altLang="ko-KR" dirty="0"/>
              <a:t>(WAL), </a:t>
            </a:r>
            <a:r>
              <a:rPr lang="ko-KR" altLang="en-US" dirty="0"/>
              <a:t>조회성능향상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일관성과 무결성을 위해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제공하는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DML : C / R / U / D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DCL : commit, rollback, revoke </a:t>
            </a:r>
            <a:r>
              <a:rPr lang="ko-KR" altLang="en-US" dirty="0"/>
              <a:t>등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dirty="0"/>
              <a:t>DDL : create table, create datafile </a:t>
            </a:r>
            <a:r>
              <a:rPr lang="ko-KR" altLang="en-US" dirty="0"/>
              <a:t>등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387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err="1"/>
              <a:t>비즈니스로직에</a:t>
            </a:r>
            <a:r>
              <a:rPr lang="ko-KR" altLang="en-US"/>
              <a:t> 필요한 </a:t>
            </a:r>
            <a:r>
              <a:rPr lang="en-US" altLang="ko-KR"/>
              <a:t>DBMS </a:t>
            </a:r>
            <a:r>
              <a:rPr lang="ko-KR" altLang="en-US" dirty="0"/>
              <a:t>기능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dirty="0"/>
              <a:t>트랜잭션 자원 관리 </a:t>
            </a:r>
            <a:r>
              <a:rPr lang="en-US" altLang="ko-KR" dirty="0"/>
              <a:t>: Connection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r>
              <a:rPr lang="en-US" altLang="ko-KR" dirty="0"/>
              <a:t>ALL or NOTHING</a:t>
            </a:r>
            <a:r>
              <a:rPr lang="ko-KR" altLang="en-US" dirty="0"/>
              <a:t> 기준 정의 </a:t>
            </a:r>
            <a:r>
              <a:rPr lang="en-US" altLang="ko-KR" dirty="0"/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commit, rollback</a:t>
            </a:r>
            <a:endParaRPr lang="en-US" altLang="ko-KR" dirty="0"/>
          </a:p>
          <a:p>
            <a:pPr rtl="0"/>
            <a:r>
              <a:rPr lang="en-US" altLang="ko-KR" dirty="0"/>
              <a:t>SQL</a:t>
            </a:r>
          </a:p>
          <a:p>
            <a:pPr lvl="1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dirty="0"/>
              <a:t>실행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C / R / U / D</a:t>
            </a:r>
          </a:p>
          <a:p>
            <a:pPr lvl="1"/>
            <a:r>
              <a:rPr lang="en-US" altLang="ko-KR" dirty="0"/>
              <a:t>SQL </a:t>
            </a:r>
            <a:r>
              <a:rPr lang="ko-KR" altLang="en-US" dirty="0"/>
              <a:t>결과 </a:t>
            </a:r>
            <a:r>
              <a:rPr lang="en-US" altLang="ko-KR" dirty="0"/>
              <a:t>: TABLE </a:t>
            </a:r>
            <a:r>
              <a:rPr lang="ko-KR" altLang="en-US" dirty="0"/>
              <a:t>또는 </a:t>
            </a:r>
            <a:r>
              <a:rPr lang="en-US" altLang="ko-KR" dirty="0"/>
              <a:t>int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05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237</TotalTime>
  <Words>573</Words>
  <Application>Microsoft Office PowerPoint</Application>
  <PresentationFormat>와이드스크린</PresentationFormat>
  <Paragraphs>105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다이아몬드 눈금 16x9</vt:lpstr>
      <vt:lpstr>백엔드 프레임워크 만들기</vt:lpstr>
      <vt:lpstr>A 모듈이 B 모듈의 기능을 사용하는 방법</vt:lpstr>
      <vt:lpstr>A 모듈이 B 모듈의 기능을 사용하는 방법</vt:lpstr>
      <vt:lpstr>의존, 주입, 제어</vt:lpstr>
      <vt:lpstr>의존성주입 (DI, Dependency Injection)</vt:lpstr>
      <vt:lpstr>역전제어 (IoC, Inversion of Control)</vt:lpstr>
      <vt:lpstr>DI (어쩌구)</vt:lpstr>
      <vt:lpstr>일관성과 무결성을 위해 DBMS 가 제공하는 기능</vt:lpstr>
      <vt:lpstr>비즈니스로직에 필요한 DBMS 기능</vt:lpstr>
      <vt:lpstr>SQL 의존 문제를 해결합니다.</vt:lpstr>
      <vt:lpstr>프레임워크가 구현할 기능 - 트랜잭션</vt:lpstr>
      <vt:lpstr>프레임워크가 구현할 기능 - 트랜잭션</vt:lpstr>
      <vt:lpstr>프레임워크가 구현할 기능 - SQL 실행</vt:lpstr>
      <vt:lpstr>프레임워크가 구현할 기능 - SQL 결과</vt:lpstr>
      <vt:lpstr>SQL 의존 문제를 해결합니다.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92</cp:revision>
  <dcterms:created xsi:type="dcterms:W3CDTF">2021-03-05T04:40:46Z</dcterms:created>
  <dcterms:modified xsi:type="dcterms:W3CDTF">2021-03-11T08:54:24Z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