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1" r:id="rId2"/>
    <p:sldId id="275" r:id="rId3"/>
    <p:sldId id="277" r:id="rId4"/>
    <p:sldId id="278" r:id="rId5"/>
    <p:sldId id="280" r:id="rId6"/>
    <p:sldId id="281" r:id="rId7"/>
    <p:sldId id="283" r:id="rId8"/>
    <p:sldId id="284" r:id="rId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73A7D6-9D2D-4C68-B716-B369580A98B3}" v="155" dt="2021-03-07T12:47:39.38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79" d="100"/>
          <a:sy n="79" d="100"/>
        </p:scale>
        <p:origin x="152" y="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.y moon" userId="670b369ef2ef36f4" providerId="LiveId" clId="{8773A7D6-9D2D-4C68-B716-B369580A98B3}"/>
    <pc:docChg chg="undo custSel addSld delSld modSld sldOrd">
      <pc:chgData name="h.y moon" userId="670b369ef2ef36f4" providerId="LiveId" clId="{8773A7D6-9D2D-4C68-B716-B369580A98B3}" dt="2021-03-07T12:47:40.297" v="2209" actId="6549"/>
      <pc:docMkLst>
        <pc:docMk/>
      </pc:docMkLst>
      <pc:sldChg chg="delSp modSp mod">
        <pc:chgData name="h.y moon" userId="670b369ef2ef36f4" providerId="LiveId" clId="{8773A7D6-9D2D-4C68-B716-B369580A98B3}" dt="2021-03-07T06:09:55.608" v="1166" actId="207"/>
        <pc:sldMkLst>
          <pc:docMk/>
          <pc:sldMk cId="3984617762" sldId="257"/>
        </pc:sldMkLst>
        <pc:spChg chg="mod">
          <ac:chgData name="h.y moon" userId="670b369ef2ef36f4" providerId="LiveId" clId="{8773A7D6-9D2D-4C68-B716-B369580A98B3}" dt="2021-03-07T06:09:55.608" v="1166" actId="207"/>
          <ac:spMkLst>
            <pc:docMk/>
            <pc:sldMk cId="3984617762" sldId="257"/>
            <ac:spMk id="3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2.904" v="1" actId="478"/>
          <ac:inkMkLst>
            <pc:docMk/>
            <pc:sldMk cId="3984617762" sldId="257"/>
            <ac:inkMk id="4" creationId="{B079D8B1-73AF-4917-AECE-3BC480B15BF6}"/>
          </ac:inkMkLst>
        </pc:inkChg>
      </pc:sldChg>
      <pc:sldChg chg="modSp mod">
        <pc:chgData name="h.y moon" userId="670b369ef2ef36f4" providerId="LiveId" clId="{8773A7D6-9D2D-4C68-B716-B369580A98B3}" dt="2021-03-07T12:38:55.793" v="2143" actId="20577"/>
        <pc:sldMkLst>
          <pc:docMk/>
          <pc:sldMk cId="106904919" sldId="261"/>
        </pc:sldMkLst>
        <pc:spChg chg="mod">
          <ac:chgData name="h.y moon" userId="670b369ef2ef36f4" providerId="LiveId" clId="{8773A7D6-9D2D-4C68-B716-B369580A98B3}" dt="2021-03-07T12:38:55.793" v="2143" actId="20577"/>
          <ac:spMkLst>
            <pc:docMk/>
            <pc:sldMk cId="106904919" sldId="261"/>
            <ac:spMk id="2" creationId="{00000000-0000-0000-0000-000000000000}"/>
          </ac:spMkLst>
        </pc:spChg>
      </pc:sldChg>
      <pc:sldChg chg="delSp modSp mod">
        <pc:chgData name="h.y moon" userId="670b369ef2ef36f4" providerId="LiveId" clId="{8773A7D6-9D2D-4C68-B716-B369580A98B3}" dt="2021-03-07T12:47:40.297" v="2209" actId="6549"/>
        <pc:sldMkLst>
          <pc:docMk/>
          <pc:sldMk cId="404669511" sldId="271"/>
        </pc:sldMkLst>
        <pc:spChg chg="mod">
          <ac:chgData name="h.y moon" userId="670b369ef2ef36f4" providerId="LiveId" clId="{8773A7D6-9D2D-4C68-B716-B369580A98B3}" dt="2021-03-07T12:47:40.297" v="2209" actId="6549"/>
          <ac:spMkLst>
            <pc:docMk/>
            <pc:sldMk cId="404669511" sldId="271"/>
            <ac:spMk id="3" creationId="{0C9231FF-28EB-4164-A188-3E920050747B}"/>
          </ac:spMkLst>
        </pc:spChg>
        <pc:inkChg chg="del">
          <ac:chgData name="h.y moon" userId="670b369ef2ef36f4" providerId="LiveId" clId="{8773A7D6-9D2D-4C68-B716-B369580A98B3}" dt="2021-03-07T05:57:40.980" v="0" actId="478"/>
          <ac:inkMkLst>
            <pc:docMk/>
            <pc:sldMk cId="404669511" sldId="271"/>
            <ac:inkMk id="4" creationId="{78E2AB09-1EE4-4E12-A5FA-DA3740DF66DF}"/>
          </ac:inkMkLst>
        </pc:inkChg>
      </pc:sldChg>
      <pc:sldChg chg="delSp modSp mod">
        <pc:chgData name="h.y moon" userId="670b369ef2ef36f4" providerId="LiveId" clId="{8773A7D6-9D2D-4C68-B716-B369580A98B3}" dt="2021-03-07T06:01:15.299" v="434"/>
        <pc:sldMkLst>
          <pc:docMk/>
          <pc:sldMk cId="1596653821" sldId="272"/>
        </pc:sldMkLst>
        <pc:spChg chg="mod">
          <ac:chgData name="h.y moon" userId="670b369ef2ef36f4" providerId="LiveId" clId="{8773A7D6-9D2D-4C68-B716-B369580A98B3}" dt="2021-03-07T06:01:15.299" v="434"/>
          <ac:spMkLst>
            <pc:docMk/>
            <pc:sldMk cId="1596653821" sldId="272"/>
            <ac:spMk id="2" creationId="{00000000-0000-0000-0000-000000000000}"/>
          </ac:spMkLst>
        </pc:spChg>
        <pc:inkChg chg="del">
          <ac:chgData name="h.y moon" userId="670b369ef2ef36f4" providerId="LiveId" clId="{8773A7D6-9D2D-4C68-B716-B369580A98B3}" dt="2021-03-07T05:57:49.246" v="3" actId="478"/>
          <ac:inkMkLst>
            <pc:docMk/>
            <pc:sldMk cId="1596653821" sldId="272"/>
            <ac:inkMk id="10" creationId="{76662AA8-7585-48AC-988E-579A4B284393}"/>
          </ac:inkMkLst>
        </pc:inkChg>
      </pc:sldChg>
      <pc:sldChg chg="delSp del mod">
        <pc:chgData name="h.y moon" userId="670b369ef2ef36f4" providerId="LiveId" clId="{8773A7D6-9D2D-4C68-B716-B369580A98B3}" dt="2021-03-07T06:14:59.700" v="1538" actId="47"/>
        <pc:sldMkLst>
          <pc:docMk/>
          <pc:sldMk cId="3663146348" sldId="273"/>
        </pc:sldMkLst>
        <pc:inkChg chg="del">
          <ac:chgData name="h.y moon" userId="670b369ef2ef36f4" providerId="LiveId" clId="{8773A7D6-9D2D-4C68-B716-B369580A98B3}" dt="2021-03-07T05:58:03.110" v="11" actId="478"/>
          <ac:inkMkLst>
            <pc:docMk/>
            <pc:sldMk cId="3663146348" sldId="273"/>
            <ac:inkMk id="3" creationId="{4E3BE03E-2B42-475B-BB62-1F8E97900A9D}"/>
          </ac:inkMkLst>
        </pc:inkChg>
      </pc:sldChg>
      <pc:sldChg chg="addSp delSp modSp mod">
        <pc:chgData name="h.y moon" userId="670b369ef2ef36f4" providerId="LiveId" clId="{8773A7D6-9D2D-4C68-B716-B369580A98B3}" dt="2021-03-07T06:13:26.339" v="1392" actId="20577"/>
        <pc:sldMkLst>
          <pc:docMk/>
          <pc:sldMk cId="4145999854" sldId="274"/>
        </pc:sldMkLst>
        <pc:spChg chg="mod">
          <ac:chgData name="h.y moon" userId="670b369ef2ef36f4" providerId="LiveId" clId="{8773A7D6-9D2D-4C68-B716-B369580A98B3}" dt="2021-03-07T06:03:32.084" v="541"/>
          <ac:spMkLst>
            <pc:docMk/>
            <pc:sldMk cId="4145999854" sldId="274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3:26.339" v="1392" actId="20577"/>
          <ac:spMkLst>
            <pc:docMk/>
            <pc:sldMk cId="4145999854" sldId="274"/>
            <ac:spMk id="3" creationId="{490A1BEE-6582-4602-86F5-FAD490AAC13F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9" creationId="{C57E253E-7207-40AB-AB06-53D6218BA90C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15" creationId="{BC1EF908-ACB7-4A29-81BA-CEEA2A5077D0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21" creationId="{CD926734-93C3-4DB4-BA53-2BD0E9AEA44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3" creationId="{B7CF9575-B4DA-4847-A5D9-982A77711A3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39" creationId="{F682A35B-7BED-429D-8AB2-180F376C1A1D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53" creationId="{F32AA3E6-B312-432F-B372-04F48CCD1443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65" creationId="{E290EBBC-F447-4372-82DA-8722740239B8}"/>
          </ac:spMkLst>
        </pc:spChg>
        <pc:spChg chg="add del">
          <ac:chgData name="h.y moon" userId="670b369ef2ef36f4" providerId="LiveId" clId="{8773A7D6-9D2D-4C68-B716-B369580A98B3}" dt="2021-03-07T05:57:58.422" v="9" actId="34122"/>
          <ac:spMkLst>
            <pc:docMk/>
            <pc:sldMk cId="4145999854" sldId="274"/>
            <ac:spMk id="71" creationId="{7A51E21C-852D-47B6-BD84-6D1A20F47209}"/>
          </ac:spMkLst>
        </pc:spChg>
        <pc:inkChg chg="add del mod">
          <ac:chgData name="h.y moon" userId="670b369ef2ef36f4" providerId="LiveId" clId="{8773A7D6-9D2D-4C68-B716-B369580A98B3}" dt="2021-03-07T05:57:59.897" v="10" actId="478"/>
          <ac:inkMkLst>
            <pc:docMk/>
            <pc:sldMk cId="4145999854" sldId="274"/>
            <ac:inkMk id="4" creationId="{A2C2AF43-D12C-4B5C-9649-326D78F722DB}"/>
          </ac:inkMkLst>
        </pc:inkChg>
      </pc:sldChg>
      <pc:sldChg chg="delSp modSp mod">
        <pc:chgData name="h.y moon" userId="670b369ef2ef36f4" providerId="LiveId" clId="{8773A7D6-9D2D-4C68-B716-B369580A98B3}" dt="2021-03-07T06:12:39.323" v="1349" actId="6549"/>
        <pc:sldMkLst>
          <pc:docMk/>
          <pc:sldMk cId="1355702864" sldId="275"/>
        </pc:sldMkLst>
        <pc:spChg chg="mod">
          <ac:chgData name="h.y moon" userId="670b369ef2ef36f4" providerId="LiveId" clId="{8773A7D6-9D2D-4C68-B716-B369580A98B3}" dt="2021-03-07T06:12:39.323" v="1349" actId="6549"/>
          <ac:spMkLst>
            <pc:docMk/>
            <pc:sldMk cId="1355702864" sldId="275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7:46.386" v="2" actId="478"/>
          <ac:inkMkLst>
            <pc:docMk/>
            <pc:sldMk cId="1355702864" sldId="275"/>
            <ac:inkMk id="4" creationId="{4B352235-861F-4A39-A4C5-F1B95578D4A5}"/>
          </ac:inkMkLst>
        </pc:inkChg>
      </pc:sldChg>
      <pc:sldChg chg="modSp mod">
        <pc:chgData name="h.y moon" userId="670b369ef2ef36f4" providerId="LiveId" clId="{8773A7D6-9D2D-4C68-B716-B369580A98B3}" dt="2021-03-07T06:15:34.971" v="1582" actId="15"/>
        <pc:sldMkLst>
          <pc:docMk/>
          <pc:sldMk cId="3164537775" sldId="276"/>
        </pc:sldMkLst>
        <pc:spChg chg="mod">
          <ac:chgData name="h.y moon" userId="670b369ef2ef36f4" providerId="LiveId" clId="{8773A7D6-9D2D-4C68-B716-B369580A98B3}" dt="2021-03-07T06:15:34.971" v="1582" actId="15"/>
          <ac:spMkLst>
            <pc:docMk/>
            <pc:sldMk cId="3164537775" sldId="276"/>
            <ac:spMk id="3" creationId="{DA62FCA6-426E-41D1-9AF7-D575B841741D}"/>
          </ac:spMkLst>
        </pc:spChg>
      </pc:sldChg>
      <pc:sldChg chg="delSp modSp mod">
        <pc:chgData name="h.y moon" userId="670b369ef2ef36f4" providerId="LiveId" clId="{8773A7D6-9D2D-4C68-B716-B369580A98B3}" dt="2021-03-07T06:15:15.170" v="1576" actId="6549"/>
        <pc:sldMkLst>
          <pc:docMk/>
          <pc:sldMk cId="3826954321" sldId="279"/>
        </pc:sldMkLst>
        <pc:spChg chg="mod">
          <ac:chgData name="h.y moon" userId="670b369ef2ef36f4" providerId="LiveId" clId="{8773A7D6-9D2D-4C68-B716-B369580A98B3}" dt="2021-03-07T06:15:15.170" v="1576" actId="6549"/>
          <ac:spMkLst>
            <pc:docMk/>
            <pc:sldMk cId="3826954321" sldId="279"/>
            <ac:spMk id="3" creationId="{DA62FCA6-426E-41D1-9AF7-D575B841741D}"/>
          </ac:spMkLst>
        </pc:spChg>
        <pc:inkChg chg="del">
          <ac:chgData name="h.y moon" userId="670b369ef2ef36f4" providerId="LiveId" clId="{8773A7D6-9D2D-4C68-B716-B369580A98B3}" dt="2021-03-07T05:58:05.654" v="12" actId="478"/>
          <ac:inkMkLst>
            <pc:docMk/>
            <pc:sldMk cId="3826954321" sldId="279"/>
            <ac:inkMk id="4" creationId="{784DD398-93CA-41C2-BCDE-E4A4237B1D84}"/>
          </ac:inkMkLst>
        </pc:inkChg>
      </pc:sldChg>
      <pc:sldChg chg="modSp add mod">
        <pc:chgData name="h.y moon" userId="670b369ef2ef36f4" providerId="LiveId" clId="{8773A7D6-9D2D-4C68-B716-B369580A98B3}" dt="2021-03-07T06:17:33.186" v="1699" actId="20577"/>
        <pc:sldMkLst>
          <pc:docMk/>
          <pc:sldMk cId="2631054826" sldId="280"/>
        </pc:sldMkLst>
        <pc:spChg chg="mod">
          <ac:chgData name="h.y moon" userId="670b369ef2ef36f4" providerId="LiveId" clId="{8773A7D6-9D2D-4C68-B716-B369580A98B3}" dt="2021-03-07T06:17:33.186" v="1699" actId="20577"/>
          <ac:spMkLst>
            <pc:docMk/>
            <pc:sldMk cId="2631054826" sldId="280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2:03.174" v="1347" actId="6549"/>
          <ac:spMkLst>
            <pc:docMk/>
            <pc:sldMk cId="2631054826" sldId="280"/>
            <ac:spMk id="3" creationId="{00000000-0000-0000-0000-000000000000}"/>
          </ac:spMkLst>
        </pc:spChg>
      </pc:sldChg>
      <pc:sldChg chg="add del">
        <pc:chgData name="h.y moon" userId="670b369ef2ef36f4" providerId="LiveId" clId="{8773A7D6-9D2D-4C68-B716-B369580A98B3}" dt="2021-03-07T06:03:14.320" v="520" actId="47"/>
        <pc:sldMkLst>
          <pc:docMk/>
          <pc:sldMk cId="120578910" sldId="281"/>
        </pc:sldMkLst>
      </pc:sldChg>
      <pc:sldChg chg="addSp delSp modSp add mod">
        <pc:chgData name="h.y moon" userId="670b369ef2ef36f4" providerId="LiveId" clId="{8773A7D6-9D2D-4C68-B716-B369580A98B3}" dt="2021-03-07T06:03:06.276" v="519" actId="1076"/>
        <pc:sldMkLst>
          <pc:docMk/>
          <pc:sldMk cId="70837351" sldId="282"/>
        </pc:sldMkLst>
        <pc:spChg chg="mod">
          <ac:chgData name="h.y moon" userId="670b369ef2ef36f4" providerId="LiveId" clId="{8773A7D6-9D2D-4C68-B716-B369580A98B3}" dt="2021-03-07T06:03:06.276" v="519" actId="1076"/>
          <ac:spMkLst>
            <pc:docMk/>
            <pc:sldMk cId="70837351" sldId="282"/>
            <ac:spMk id="5" creationId="{2AF587FD-C5A5-42F7-9EDC-0E8A57B0C9EE}"/>
          </ac:spMkLst>
        </pc:spChg>
        <pc:spChg chg="add del mod">
          <ac:chgData name="h.y moon" userId="670b369ef2ef36f4" providerId="LiveId" clId="{8773A7D6-9D2D-4C68-B716-B369580A98B3}" dt="2021-03-07T06:01:44.906" v="484" actId="478"/>
          <ac:spMkLst>
            <pc:docMk/>
            <pc:sldMk cId="70837351" sldId="282"/>
            <ac:spMk id="6" creationId="{636A4B87-F1C4-4FF2-80AB-2F452BECDC76}"/>
          </ac:spMkLst>
        </pc:spChg>
        <pc:spChg chg="add mod">
          <ac:chgData name="h.y moon" userId="670b369ef2ef36f4" providerId="LiveId" clId="{8773A7D6-9D2D-4C68-B716-B369580A98B3}" dt="2021-03-07T06:02:56.848" v="517" actId="1076"/>
          <ac:spMkLst>
            <pc:docMk/>
            <pc:sldMk cId="70837351" sldId="282"/>
            <ac:spMk id="7" creationId="{71BDA85D-2C18-4DDF-819B-B87CFBFC60D3}"/>
          </ac:spMkLst>
        </pc:spChg>
        <pc:spChg chg="add mod">
          <ac:chgData name="h.y moon" userId="670b369ef2ef36f4" providerId="LiveId" clId="{8773A7D6-9D2D-4C68-B716-B369580A98B3}" dt="2021-03-07T06:02:59.577" v="518" actId="1076"/>
          <ac:spMkLst>
            <pc:docMk/>
            <pc:sldMk cId="70837351" sldId="282"/>
            <ac:spMk id="8" creationId="{B5C65420-5E49-4019-9256-870566E7D9C5}"/>
          </ac:spMkLst>
        </pc:spChg>
        <pc:picChg chg="mod">
          <ac:chgData name="h.y moon" userId="670b369ef2ef36f4" providerId="LiveId" clId="{8773A7D6-9D2D-4C68-B716-B369580A98B3}" dt="2021-03-07T06:01:41.778" v="483" actId="1076"/>
          <ac:picMkLst>
            <pc:docMk/>
            <pc:sldMk cId="70837351" sldId="282"/>
            <ac:picMk id="2050" creationId="{CA014A8A-B66B-4A53-8190-48A5A5C7FF0E}"/>
          </ac:picMkLst>
        </pc:picChg>
      </pc:sldChg>
      <pc:sldChg chg="addSp modSp add mod">
        <pc:chgData name="h.y moon" userId="670b369ef2ef36f4" providerId="LiveId" clId="{8773A7D6-9D2D-4C68-B716-B369580A98B3}" dt="2021-03-07T12:39:10.452" v="2144" actId="1076"/>
        <pc:sldMkLst>
          <pc:docMk/>
          <pc:sldMk cId="2392204457" sldId="283"/>
        </pc:sldMkLst>
        <pc:spChg chg="mod">
          <ac:chgData name="h.y moon" userId="670b369ef2ef36f4" providerId="LiveId" clId="{8773A7D6-9D2D-4C68-B716-B369580A98B3}" dt="2021-03-07T06:14:18.771" v="1420"/>
          <ac:spMkLst>
            <pc:docMk/>
            <pc:sldMk cId="2392204457" sldId="283"/>
            <ac:spMk id="2" creationId="{00000000-0000-0000-0000-000000000000}"/>
          </ac:spMkLst>
        </pc:spChg>
        <pc:spChg chg="mod">
          <ac:chgData name="h.y moon" userId="670b369ef2ef36f4" providerId="LiveId" clId="{8773A7D6-9D2D-4C68-B716-B369580A98B3}" dt="2021-03-07T06:14:44.405" v="1534" actId="6549"/>
          <ac:spMkLst>
            <pc:docMk/>
            <pc:sldMk cId="2392204457" sldId="283"/>
            <ac:spMk id="3" creationId="{490A1BEE-6582-4602-86F5-FAD490AAC13F}"/>
          </ac:spMkLst>
        </pc:spChg>
        <pc:picChg chg="add mod">
          <ac:chgData name="h.y moon" userId="670b369ef2ef36f4" providerId="LiveId" clId="{8773A7D6-9D2D-4C68-B716-B369580A98B3}" dt="2021-03-07T12:39:10.452" v="2144" actId="1076"/>
          <ac:picMkLst>
            <pc:docMk/>
            <pc:sldMk cId="2392204457" sldId="283"/>
            <ac:picMk id="4" creationId="{B1713E50-6DA5-48FF-95C8-29B69712C9A1}"/>
          </ac:picMkLst>
        </pc:picChg>
      </pc:sldChg>
      <pc:sldChg chg="modSp add del mod">
        <pc:chgData name="h.y moon" userId="670b369ef2ef36f4" providerId="LiveId" clId="{8773A7D6-9D2D-4C68-B716-B369580A98B3}" dt="2021-03-07T06:15:02.661" v="1539" actId="47"/>
        <pc:sldMkLst>
          <pc:docMk/>
          <pc:sldMk cId="4116348136" sldId="284"/>
        </pc:sldMkLst>
        <pc:spChg chg="mod">
          <ac:chgData name="h.y moon" userId="670b369ef2ef36f4" providerId="LiveId" clId="{8773A7D6-9D2D-4C68-B716-B369580A98B3}" dt="2021-03-07T06:05:16.495" v="727"/>
          <ac:spMkLst>
            <pc:docMk/>
            <pc:sldMk cId="4116348136" sldId="284"/>
            <ac:spMk id="2" creationId="{00000000-0000-0000-0000-000000000000}"/>
          </ac:spMkLst>
        </pc:spChg>
      </pc:sldChg>
      <pc:sldChg chg="modSp add mod ord">
        <pc:chgData name="h.y moon" userId="670b369ef2ef36f4" providerId="LiveId" clId="{8773A7D6-9D2D-4C68-B716-B369580A98B3}" dt="2021-03-07T06:06:49.200" v="883"/>
        <pc:sldMkLst>
          <pc:docMk/>
          <pc:sldMk cId="1853879232" sldId="285"/>
        </pc:sldMkLst>
        <pc:spChg chg="mod">
          <ac:chgData name="h.y moon" userId="670b369ef2ef36f4" providerId="LiveId" clId="{8773A7D6-9D2D-4C68-B716-B369580A98B3}" dt="2021-03-07T06:06:49.200" v="883"/>
          <ac:spMkLst>
            <pc:docMk/>
            <pc:sldMk cId="1853879232" sldId="285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2021년 6월 23일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2021년 6월 23일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2021년 6월 23일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2021년 6월 23일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높은 응집도와 낮은 결합도를 위한</a:t>
            </a:r>
            <a:br>
              <a:rPr lang="en-US" altLang="ko-KR"/>
            </a:b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네이밍규칙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응집도</a:t>
            </a:r>
            <a:endParaRPr lang="en-US" altLang="ko-KR"/>
          </a:p>
          <a:p>
            <a:pPr lvl="1"/>
            <a:r>
              <a:rPr lang="ko-KR" altLang="en-US"/>
              <a:t>하나의 모듈안에 있는 기능의 모음 정도</a:t>
            </a:r>
            <a:endParaRPr lang="en-US" altLang="ko-KR"/>
          </a:p>
          <a:p>
            <a:pPr lvl="1"/>
            <a:r>
              <a:rPr lang="ko-KR" altLang="en-US"/>
              <a:t>높은 응집도는 기능을 쉽게 호출하고 쉽게 사용</a:t>
            </a:r>
            <a:endParaRPr lang="en-US" altLang="ko-KR"/>
          </a:p>
          <a:p>
            <a:r>
              <a:rPr lang="ko-KR" altLang="en-US"/>
              <a:t>결합도</a:t>
            </a:r>
            <a:endParaRPr lang="en-US" altLang="ko-KR"/>
          </a:p>
          <a:p>
            <a:pPr lvl="1"/>
            <a:r>
              <a:rPr lang="ko-KR" altLang="en-US"/>
              <a:t>두개 이상의 모듈간 영향의 정도</a:t>
            </a:r>
            <a:endParaRPr lang="en-US" altLang="ko-KR"/>
          </a:p>
          <a:p>
            <a:pPr lvl="1"/>
            <a:r>
              <a:rPr lang="ko-KR" altLang="en-US"/>
              <a:t>낮은 결합도는 한개의 모듈에 문제가 발생했을때 쉽게 수정</a:t>
            </a:r>
            <a:endParaRPr lang="en-US" altLang="ko-KR"/>
          </a:p>
          <a:p>
            <a:r>
              <a:rPr lang="ko-KR" altLang="en-US"/>
              <a:t>높은 응집도 낮은 결합도</a:t>
            </a:r>
            <a:endParaRPr lang="en-US" altLang="ko-KR"/>
          </a:p>
          <a:p>
            <a:pPr lvl="1"/>
            <a:r>
              <a:rPr lang="en-US" altLang="ko-KR"/>
              <a:t>SW </a:t>
            </a:r>
            <a:r>
              <a:rPr lang="ko-KR" altLang="en-US"/>
              <a:t>위기를 극복하기 위해 재사용이 쉬운 </a:t>
            </a:r>
            <a:r>
              <a:rPr lang="en-US" altLang="ko-KR"/>
              <a:t>SW </a:t>
            </a:r>
            <a:r>
              <a:rPr lang="ko-KR" altLang="en-US"/>
              <a:t>를 만들기 위한 기준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6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높은 응집도와 낮은 결합도를 위한</a:t>
            </a:r>
            <a:br>
              <a:rPr lang="en-US" altLang="ko-KR"/>
            </a:b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네이밍규칙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패키지 규칙</a:t>
            </a:r>
            <a:endParaRPr lang="en-US" altLang="ko-KR"/>
          </a:p>
          <a:p>
            <a:pPr lvl="1"/>
            <a:r>
              <a:rPr lang="ko-KR" altLang="en-US"/>
              <a:t>모듈을 찾을 수 있는 디렉토리 정보</a:t>
            </a:r>
            <a:endParaRPr lang="en-US" altLang="ko-KR"/>
          </a:p>
          <a:p>
            <a:pPr lvl="1"/>
            <a:r>
              <a:rPr lang="en-US" altLang="ko-KR"/>
              <a:t>com.code5.fw.data.Box</a:t>
            </a:r>
          </a:p>
          <a:p>
            <a:pPr lvl="1"/>
            <a:r>
              <a:rPr lang="en-US" altLang="ko-KR"/>
              <a:t>CLASS_PATH + /com/code5/fw/data/Box.class</a:t>
            </a:r>
          </a:p>
          <a:p>
            <a:r>
              <a:rPr lang="ko-KR" altLang="en-US"/>
              <a:t>네이밍</a:t>
            </a:r>
            <a:r>
              <a:rPr lang="en-US" altLang="ko-KR"/>
              <a:t>(</a:t>
            </a:r>
            <a:r>
              <a:rPr lang="ko-KR" altLang="en-US"/>
              <a:t>이름</a:t>
            </a:r>
            <a:r>
              <a:rPr lang="en-US" altLang="ko-KR"/>
              <a:t>)</a:t>
            </a:r>
            <a:r>
              <a:rPr lang="ko-KR" altLang="en-US"/>
              <a:t> 규칙</a:t>
            </a:r>
            <a:endParaRPr lang="en-US" altLang="ko-KR"/>
          </a:p>
          <a:p>
            <a:pPr lvl="1"/>
            <a:r>
              <a:rPr lang="ko-KR" altLang="en-US"/>
              <a:t>코드를 위한 규칙</a:t>
            </a:r>
            <a:endParaRPr lang="en-US" altLang="ko-KR"/>
          </a:p>
          <a:p>
            <a:pPr lvl="2"/>
            <a:r>
              <a:rPr lang="ko-KR" altLang="en-US"/>
              <a:t>카멜</a:t>
            </a:r>
            <a:r>
              <a:rPr lang="en-US" altLang="ko-KR"/>
              <a:t>, </a:t>
            </a:r>
            <a:r>
              <a:rPr lang="ko-KR" altLang="en-US"/>
              <a:t>언더라인</a:t>
            </a:r>
            <a:endParaRPr lang="en-US" altLang="ko-KR"/>
          </a:p>
          <a:p>
            <a:pPr lvl="1"/>
            <a:r>
              <a:rPr lang="ko-KR" altLang="en-US"/>
              <a:t>서비스를 구분하기 위한 규칙</a:t>
            </a:r>
            <a:endParaRPr lang="en-US" altLang="ko-KR"/>
          </a:p>
          <a:p>
            <a:pPr lvl="2"/>
            <a:r>
              <a:rPr lang="en-US" altLang="ko-KR"/>
              <a:t>Board, Login</a:t>
            </a:r>
          </a:p>
          <a:p>
            <a:pPr lvl="2"/>
            <a:r>
              <a:rPr lang="en-US" altLang="ko-KR"/>
              <a:t>callList, exeWrite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883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패키지 </a:t>
            </a:r>
            <a:r>
              <a:rPr lang="en-US" altLang="ko-KR"/>
              <a:t>2</a:t>
            </a:r>
            <a:r>
              <a:rPr lang="ko-KR" altLang="en-US"/>
              <a:t>가지 방법</a:t>
            </a:r>
            <a:endParaRPr lang="en-US" altLang="ko-KR"/>
          </a:p>
          <a:p>
            <a:pPr lvl="1"/>
            <a:r>
              <a:rPr lang="ko-KR" altLang="en-US"/>
              <a:t>역할 정보로 패키지</a:t>
            </a:r>
            <a:endParaRPr lang="en-US" altLang="ko-KR"/>
          </a:p>
          <a:p>
            <a:pPr lvl="2"/>
            <a:r>
              <a:rPr lang="ko-KR" altLang="en-US"/>
              <a:t>콘트롤러</a:t>
            </a:r>
            <a:r>
              <a:rPr lang="en-US" altLang="ko-KR"/>
              <a:t>(</a:t>
            </a:r>
            <a:r>
              <a:rPr lang="ko-KR" altLang="en-US"/>
              <a:t>서비스</a:t>
            </a:r>
            <a:r>
              <a:rPr lang="en-US" altLang="ko-KR"/>
              <a:t>), DAO, </a:t>
            </a:r>
            <a:r>
              <a:rPr lang="ko-KR" altLang="en-US"/>
              <a:t>모델 등</a:t>
            </a:r>
            <a:endParaRPr lang="en-US" altLang="ko-KR"/>
          </a:p>
          <a:p>
            <a:pPr lvl="2"/>
            <a:r>
              <a:rPr lang="ko-KR" altLang="en-US"/>
              <a:t>정돈된 느낌</a:t>
            </a:r>
            <a:endParaRPr lang="en-US" altLang="ko-KR"/>
          </a:p>
          <a:p>
            <a:pPr lvl="2"/>
            <a:r>
              <a:rPr lang="en-US" altLang="ko-KR"/>
              <a:t>2</a:t>
            </a:r>
            <a:r>
              <a:rPr lang="ko-KR" altLang="en-US"/>
              <a:t>개이상의 패키지 모듈을 조합해 하나의 기능 구현</a:t>
            </a:r>
            <a:endParaRPr lang="en-US" altLang="ko-KR"/>
          </a:p>
          <a:p>
            <a:pPr lvl="2"/>
            <a:r>
              <a:rPr lang="en-US" altLang="ko-KR"/>
              <a:t>public </a:t>
            </a:r>
            <a:r>
              <a:rPr lang="ko-KR" altLang="en-US"/>
              <a:t>으로 제공되는 기능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낮은 응집도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높은 결합도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서비스 정보로 패키지</a:t>
            </a:r>
            <a:endParaRPr lang="en-US" altLang="ko-KR"/>
          </a:p>
          <a:p>
            <a:pPr lvl="2"/>
            <a:r>
              <a:rPr lang="ko-KR" altLang="en-US"/>
              <a:t>서비스 기준</a:t>
            </a:r>
            <a:endParaRPr lang="en-US" altLang="ko-KR"/>
          </a:p>
          <a:p>
            <a:pPr lvl="2"/>
            <a:r>
              <a:rPr lang="en-US" altLang="ko-KR"/>
              <a:t>1</a:t>
            </a:r>
            <a:r>
              <a:rPr lang="ko-KR" altLang="en-US"/>
              <a:t>개의 패키지 모듈을 조합해 하나의 기능 구현</a:t>
            </a:r>
            <a:endParaRPr lang="en-US" altLang="ko-KR"/>
          </a:p>
          <a:p>
            <a:pPr lvl="2"/>
            <a:r>
              <a:rPr lang="en-US" altLang="ko-KR"/>
              <a:t>default </a:t>
            </a:r>
            <a:r>
              <a:rPr lang="ko-KR" altLang="en-US"/>
              <a:t>로 제공되는 기능</a:t>
            </a:r>
            <a:endParaRPr lang="en-US" altLang="ko-KR"/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높은 응집도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낮은 결합도</a:t>
            </a:r>
            <a:r>
              <a:rPr lang="en-US" altLang="ko-KR">
                <a:solidFill>
                  <a:srgbClr val="FF0000"/>
                </a:solidFill>
              </a:rPr>
              <a:t> </a:t>
            </a:r>
          </a:p>
          <a:p>
            <a:pPr marL="506412" lvl="2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A883A-491A-4A78-BF54-742B5BC97FF2}"/>
              </a:ext>
            </a:extLst>
          </p:cNvPr>
          <p:cNvSpPr txBox="1"/>
          <p:nvPr/>
        </p:nvSpPr>
        <p:spPr>
          <a:xfrm>
            <a:off x="7733066" y="1991013"/>
            <a:ext cx="263064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/>
              <a:t>com.biz.service.Board</a:t>
            </a:r>
          </a:p>
          <a:p>
            <a:r>
              <a:rPr lang="en-US" altLang="ko-KR"/>
              <a:t>com.biz.service.Login</a:t>
            </a:r>
          </a:p>
          <a:p>
            <a:r>
              <a:rPr lang="en-US" altLang="ko-KR"/>
              <a:t>com.biz.dao.BaordD</a:t>
            </a:r>
          </a:p>
          <a:p>
            <a:r>
              <a:rPr lang="en-US" altLang="ko-KR"/>
              <a:t>com.biz.dao.LoginD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E31684-56F8-4771-9F17-DA464CF422FE}"/>
              </a:ext>
            </a:extLst>
          </p:cNvPr>
          <p:cNvSpPr txBox="1"/>
          <p:nvPr/>
        </p:nvSpPr>
        <p:spPr>
          <a:xfrm>
            <a:off x="7733066" y="4390713"/>
            <a:ext cx="263064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r>
              <a:rPr lang="en-US" altLang="ko-KR"/>
              <a:t>com.biz.brd.Bdg01</a:t>
            </a:r>
          </a:p>
          <a:p>
            <a:r>
              <a:rPr lang="en-US" altLang="ko-KR"/>
              <a:t>com.biz.brd.Bdg02</a:t>
            </a:r>
          </a:p>
          <a:p>
            <a:r>
              <a:rPr lang="en-US" altLang="ko-KR"/>
              <a:t>com.biz.brd.BdgD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695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패키지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서비스 정보로 패키지 하는 이유 </a:t>
            </a:r>
            <a:endParaRPr lang="en-US" altLang="ko-KR"/>
          </a:p>
          <a:p>
            <a:pPr lvl="1"/>
            <a:r>
              <a:rPr lang="en-US" altLang="ko-KR">
                <a:solidFill>
                  <a:srgbClr val="FF0000"/>
                </a:solidFill>
              </a:rPr>
              <a:t>IoC</a:t>
            </a:r>
            <a:r>
              <a:rPr lang="ko-KR" altLang="en-US">
                <a:solidFill>
                  <a:srgbClr val="FF0000"/>
                </a:solidFill>
              </a:rPr>
              <a:t> 로 만들어진 서비스를 쉽게 사용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>
                <a:solidFill>
                  <a:srgbClr val="FF0000"/>
                </a:solidFill>
              </a:rPr>
              <a:t>쉬운 </a:t>
            </a:r>
            <a:r>
              <a:rPr lang="en-US" altLang="ko-KR">
                <a:solidFill>
                  <a:srgbClr val="FF0000"/>
                </a:solidFill>
              </a:rPr>
              <a:t>SW </a:t>
            </a:r>
            <a:r>
              <a:rPr lang="ko-KR" altLang="en-US">
                <a:solidFill>
                  <a:srgbClr val="FF0000"/>
                </a:solidFill>
              </a:rPr>
              <a:t>재사용 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/>
              <a:t>응집도를 높히고 결합도를 낮춤</a:t>
            </a:r>
            <a:endParaRPr lang="en-US" altLang="ko-KR"/>
          </a:p>
          <a:p>
            <a:pPr lvl="2"/>
            <a:r>
              <a:rPr lang="ko-KR" altLang="en-US"/>
              <a:t>높은 응집도 </a:t>
            </a:r>
            <a:r>
              <a:rPr lang="en-US" altLang="ko-KR"/>
              <a:t>: (DAO, </a:t>
            </a:r>
            <a:r>
              <a:rPr lang="ko-KR" altLang="en-US"/>
              <a:t>유틸</a:t>
            </a:r>
            <a:r>
              <a:rPr lang="en-US" altLang="ko-KR"/>
              <a:t>, </a:t>
            </a:r>
            <a:r>
              <a:rPr lang="ko-KR" altLang="en-US"/>
              <a:t>다른서비스</a:t>
            </a:r>
            <a:r>
              <a:rPr lang="en-US" altLang="ko-KR"/>
              <a:t>) + </a:t>
            </a:r>
            <a:r>
              <a:rPr lang="ko-KR" altLang="en-US"/>
              <a:t>개발자코드 </a:t>
            </a:r>
            <a:r>
              <a:rPr lang="en-US" altLang="ko-KR"/>
              <a:t>= </a:t>
            </a:r>
            <a:r>
              <a:rPr lang="ko-KR" altLang="en-US"/>
              <a:t>서비스</a:t>
            </a:r>
            <a:endParaRPr lang="en-US" altLang="ko-KR">
              <a:solidFill>
                <a:srgbClr val="FF0000"/>
              </a:solidFill>
            </a:endParaRPr>
          </a:p>
          <a:p>
            <a:pPr lvl="2"/>
            <a:r>
              <a:rPr lang="ko-KR" altLang="en-US"/>
              <a:t>낮은 결합도 </a:t>
            </a:r>
            <a:r>
              <a:rPr lang="en-US" altLang="ko-KR"/>
              <a:t>: private </a:t>
            </a:r>
            <a:r>
              <a:rPr lang="ko-KR" altLang="en-US"/>
              <a:t>또는 </a:t>
            </a:r>
            <a:r>
              <a:rPr lang="en-US" altLang="ko-KR"/>
              <a:t>default </a:t>
            </a:r>
            <a:r>
              <a:rPr lang="ko-KR" altLang="en-US"/>
              <a:t>로 기능을 최대한 감추고 필요한것만 외부에 공개</a:t>
            </a:r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D68F50-DC43-4452-A7DD-946E492BFF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872"/>
          <a:stretch/>
        </p:blipFill>
        <p:spPr>
          <a:xfrm>
            <a:off x="1661564" y="4508014"/>
            <a:ext cx="3963122" cy="128318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FE8187-3F8E-43E3-8184-391C65596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014" y="4508014"/>
            <a:ext cx="4177258" cy="14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42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네이밍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/>
              <a:t>코드를 위한 규칙</a:t>
            </a:r>
            <a:endParaRPr lang="en-US" altLang="ko-KR"/>
          </a:p>
          <a:p>
            <a:pPr lvl="1"/>
            <a:r>
              <a:rPr lang="ko-KR" altLang="en-US"/>
              <a:t>언더라인 표현법</a:t>
            </a:r>
            <a:endParaRPr lang="en-US" altLang="ko-KR"/>
          </a:p>
          <a:p>
            <a:pPr lvl="2"/>
            <a:r>
              <a:rPr lang="ko-KR" altLang="en-US"/>
              <a:t>데이터를 사용할 때</a:t>
            </a:r>
            <a:endParaRPr lang="en-US" altLang="ko-KR"/>
          </a:p>
          <a:p>
            <a:pPr lvl="3"/>
            <a:r>
              <a:rPr lang="en-US" altLang="ko-KR"/>
              <a:t>HTML, DBMS,</a:t>
            </a:r>
            <a:r>
              <a:rPr lang="ko-KR" altLang="en-US"/>
              <a:t> 상수</a:t>
            </a:r>
            <a:r>
              <a:rPr lang="en-US" altLang="ko-KR"/>
              <a:t> </a:t>
            </a:r>
            <a:r>
              <a:rPr lang="ko-KR" altLang="en-US"/>
              <a:t>등</a:t>
            </a:r>
            <a:endParaRPr lang="en-US" altLang="ko-KR"/>
          </a:p>
          <a:p>
            <a:pPr lvl="2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FIND_STR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.s(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"FIND_STR"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ko-KR" altLang="en-US"/>
              <a:t>카멜 표현법</a:t>
            </a:r>
            <a:endParaRPr lang="en-US" altLang="ko-KR"/>
          </a:p>
          <a:p>
            <a:pPr lvl="2"/>
            <a:r>
              <a:rPr lang="ko-KR" altLang="en-US"/>
              <a:t>객체를 사용할 때</a:t>
            </a:r>
            <a:endParaRPr lang="en-US" altLang="ko-KR"/>
          </a:p>
          <a:p>
            <a:pPr lvl="2"/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UploadFileB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file1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sz="1800">
                <a:solidFill>
                  <a:srgbClr val="6A3E3E"/>
                </a:solidFill>
                <a:latin typeface="Consolas" panose="020B0609020204030204" pitchFamily="49" charset="0"/>
              </a:rPr>
              <a:t>box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.getUploadFileB(</a:t>
            </a:r>
            <a:r>
              <a:rPr lang="en-US" altLang="ko-KR" sz="1800">
                <a:solidFill>
                  <a:srgbClr val="2A00FF"/>
                </a:solidFill>
                <a:latin typeface="Consolas" panose="020B0609020204030204" pitchFamily="49" charset="0"/>
              </a:rPr>
              <a:t>"FILE_1"</a:t>
            </a:r>
            <a:r>
              <a:rPr lang="en-US" altLang="ko-KR" sz="18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ko-KR"/>
          </a:p>
          <a:p>
            <a:r>
              <a:rPr lang="ko-KR" altLang="en-US"/>
              <a:t>오타를 최소화</a:t>
            </a:r>
            <a:endParaRPr lang="en-US" altLang="ko-KR"/>
          </a:p>
          <a:p>
            <a:r>
              <a:rPr lang="ko-KR" altLang="en-US"/>
              <a:t>반복작업을 쉽게</a:t>
            </a:r>
            <a:endParaRPr lang="en-US" altLang="ko-KR"/>
          </a:p>
          <a:p>
            <a:r>
              <a:rPr lang="ko-KR" altLang="en-US"/>
              <a:t>자동완성은 필요하지만 선택적으로</a:t>
            </a:r>
            <a:endParaRPr lang="en-US" altLang="ko-KR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13EA92F-A640-46EE-A091-318EB0DCDE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38" r="6148"/>
          <a:stretch/>
        </p:blipFill>
        <p:spPr>
          <a:xfrm>
            <a:off x="7606513" y="752197"/>
            <a:ext cx="3973189" cy="274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33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네이밍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파일을 위한 규칙</a:t>
            </a:r>
            <a:endParaRPr lang="en-US" altLang="ko-KR"/>
          </a:p>
          <a:p>
            <a:pPr lvl="1"/>
            <a:r>
              <a:rPr lang="en-US" altLang="ko-KR"/>
              <a:t>Board,</a:t>
            </a:r>
            <a:r>
              <a:rPr lang="ko-KR" altLang="en-US"/>
              <a:t> </a:t>
            </a:r>
            <a:r>
              <a:rPr lang="en-US" altLang="ko-KR"/>
              <a:t>Login</a:t>
            </a:r>
          </a:p>
          <a:p>
            <a:pPr lvl="2"/>
            <a:r>
              <a:rPr lang="ko-KR" altLang="en-US"/>
              <a:t>이름만 보고 서비스를 알 수 있음</a:t>
            </a:r>
            <a:endParaRPr lang="en-US" altLang="ko-KR"/>
          </a:p>
          <a:p>
            <a:pPr lvl="2"/>
            <a:r>
              <a:rPr lang="ko-KR" altLang="en-US"/>
              <a:t>관리자게시판</a:t>
            </a:r>
            <a:endParaRPr lang="en-US" altLang="ko-KR"/>
          </a:p>
          <a:p>
            <a:pPr lvl="2"/>
            <a:r>
              <a:rPr lang="ko-KR" altLang="en-US"/>
              <a:t>결의보고서</a:t>
            </a:r>
            <a:r>
              <a:rPr lang="en-US" altLang="ko-KR"/>
              <a:t>, </a:t>
            </a:r>
            <a:r>
              <a:rPr lang="ko-KR" altLang="en-US"/>
              <a:t>예산대비실적대비표</a:t>
            </a:r>
            <a:endParaRPr lang="en-US" altLang="ko-KR"/>
          </a:p>
          <a:p>
            <a:pPr lvl="3"/>
            <a:r>
              <a:rPr lang="ko-KR" altLang="en-US"/>
              <a:t>개발자 생각이 많아짐</a:t>
            </a:r>
            <a:endParaRPr lang="en-US" altLang="ko-KR"/>
          </a:p>
          <a:p>
            <a:pPr lvl="3"/>
            <a:r>
              <a:rPr lang="ko-KR" altLang="en-US"/>
              <a:t>업무사전이 필요</a:t>
            </a:r>
            <a:endParaRPr lang="en-US" altLang="ko-KR"/>
          </a:p>
          <a:p>
            <a:pPr lvl="1"/>
            <a:r>
              <a:rPr lang="en-US" altLang="ko-KR"/>
              <a:t>Brd</a:t>
            </a:r>
          </a:p>
          <a:p>
            <a:pPr lvl="2"/>
            <a:r>
              <a:rPr lang="ko-KR" altLang="en-US"/>
              <a:t>이름만 보고 서비스를 알 수 없음</a:t>
            </a:r>
            <a:endParaRPr lang="en-US" altLang="ko-KR"/>
          </a:p>
          <a:p>
            <a:pPr lvl="2"/>
            <a:r>
              <a:rPr lang="ko-KR" altLang="en-US"/>
              <a:t>업무사전에 따름</a:t>
            </a:r>
            <a:endParaRPr lang="en-US" altLang="ko-KR"/>
          </a:p>
          <a:p>
            <a:pPr lvl="3"/>
            <a:r>
              <a:rPr lang="ko-KR" altLang="en-US"/>
              <a:t>개발자 생각을 줄여줌</a:t>
            </a:r>
            <a:endParaRPr lang="en-US" altLang="ko-KR"/>
          </a:p>
          <a:p>
            <a:pPr lvl="2"/>
            <a:r>
              <a:rPr lang="ko-KR" altLang="en-US"/>
              <a:t>파일 이름이 아닌 코드로 서비스를 이해</a:t>
            </a:r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A3B39B-19CE-4F43-A195-57641025F8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69"/>
          <a:stretch/>
        </p:blipFill>
        <p:spPr>
          <a:xfrm>
            <a:off x="8736991" y="1803435"/>
            <a:ext cx="2486372" cy="398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99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네이밍 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서비스 이름을 위한 규칙</a:t>
            </a:r>
            <a:endParaRPr lang="en-US" altLang="ko-KR"/>
          </a:p>
          <a:p>
            <a:pPr lvl="1"/>
            <a:r>
              <a:rPr lang="ko-KR" altLang="en-US"/>
              <a:t>업무사전 </a:t>
            </a:r>
            <a:r>
              <a:rPr lang="en-US" altLang="ko-KR"/>
              <a:t>+ </a:t>
            </a:r>
            <a:r>
              <a:rPr lang="ko-KR" altLang="en-US"/>
              <a:t>일련번호</a:t>
            </a:r>
            <a:endParaRPr lang="en-US" altLang="ko-KR"/>
          </a:p>
          <a:p>
            <a:pPr lvl="2"/>
            <a:r>
              <a:rPr lang="ko-KR" altLang="en-US"/>
              <a:t>개발자의 생각을 줄여줌</a:t>
            </a:r>
            <a:endParaRPr lang="en-US" altLang="ko-KR"/>
          </a:p>
          <a:p>
            <a:pPr lvl="1"/>
            <a:r>
              <a:rPr lang="ko-KR" altLang="en-US"/>
              <a:t>이름으로만 기능 확인이 불가능</a:t>
            </a:r>
            <a:endParaRPr lang="en-US" altLang="ko-KR"/>
          </a:p>
          <a:p>
            <a:pPr lvl="2"/>
            <a:r>
              <a:rPr lang="en-US" altLang="ko-KR"/>
              <a:t>exeWrite</a:t>
            </a:r>
            <a:r>
              <a:rPr lang="ko-KR" altLang="en-US"/>
              <a:t> </a:t>
            </a:r>
            <a:endParaRPr lang="en-US" altLang="ko-KR"/>
          </a:p>
          <a:p>
            <a:pPr lvl="3"/>
            <a:r>
              <a:rPr lang="ko-KR" altLang="en-US"/>
              <a:t>게시물을 쓰고</a:t>
            </a:r>
            <a:endParaRPr lang="en-US" altLang="ko-KR"/>
          </a:p>
          <a:p>
            <a:pPr lvl="3"/>
            <a:r>
              <a:rPr lang="ko-KR" altLang="en-US"/>
              <a:t>리스트로 가지만</a:t>
            </a:r>
            <a:endParaRPr lang="en-US" altLang="ko-KR"/>
          </a:p>
          <a:p>
            <a:pPr lvl="3"/>
            <a:r>
              <a:rPr lang="ko-KR" altLang="en-US"/>
              <a:t>관리자일때는 게시물 수정 화면으로 이동</a:t>
            </a:r>
            <a:endParaRPr lang="en-US" altLang="ko-KR"/>
          </a:p>
          <a:p>
            <a:pPr lvl="1"/>
            <a:r>
              <a:rPr lang="ko-KR" altLang="en-US">
                <a:solidFill>
                  <a:srgbClr val="FF0000"/>
                </a:solidFill>
              </a:rPr>
              <a:t>서비스는 서비스의 메타와 코드로 기능 확인</a:t>
            </a:r>
            <a:endParaRPr lang="en-US" altLang="ko-KR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1ABCE4A-1405-417C-9D3B-63157D53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23" y="1278780"/>
            <a:ext cx="1939283" cy="20515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35363A-E615-48F0-94BD-0D21D3F49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9623" y="3527623"/>
            <a:ext cx="4258922" cy="234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D0597-4C5A-4BCD-822E-643F66B4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높은 응집도와 낮은 결합도를 위한</a:t>
            </a:r>
            <a:br>
              <a:rPr lang="en-US" altLang="ko-KR"/>
            </a:br>
            <a:r>
              <a:rPr lang="ko-KR" altLang="en-US"/>
              <a:t>패키지</a:t>
            </a:r>
            <a:r>
              <a:rPr lang="en-US" altLang="ko-KR"/>
              <a:t>,</a:t>
            </a:r>
            <a:r>
              <a:rPr lang="ko-KR" altLang="en-US"/>
              <a:t>네이밍규칙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9231FF-28EB-4164-A188-3E9200507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높은 응집도</a:t>
            </a:r>
            <a:endParaRPr lang="en-US" altLang="ko-KR"/>
          </a:p>
          <a:p>
            <a:pPr lvl="1"/>
            <a:r>
              <a:rPr lang="ko-KR" altLang="en-US"/>
              <a:t>서비스 기준으로 패키지</a:t>
            </a:r>
            <a:endParaRPr lang="en-US" altLang="ko-KR"/>
          </a:p>
          <a:p>
            <a:r>
              <a:rPr lang="ko-KR" altLang="en-US"/>
              <a:t>낮은 결합도</a:t>
            </a:r>
            <a:endParaRPr lang="en-US" altLang="ko-KR"/>
          </a:p>
          <a:p>
            <a:pPr lvl="1"/>
            <a:r>
              <a:rPr lang="ko-KR" altLang="en-US"/>
              <a:t>시작은 </a:t>
            </a:r>
            <a:r>
              <a:rPr lang="en-US" altLang="ko-KR"/>
              <a:t>default, </a:t>
            </a:r>
            <a:r>
              <a:rPr lang="ko-KR" altLang="en-US"/>
              <a:t>마무리는 </a:t>
            </a:r>
            <a:r>
              <a:rPr lang="en-US" altLang="ko-KR"/>
              <a:t>private</a:t>
            </a:r>
          </a:p>
          <a:p>
            <a:r>
              <a:rPr lang="ko-KR" altLang="en-US"/>
              <a:t>개발자의 생각을 줄임</a:t>
            </a:r>
            <a:endParaRPr lang="en-US" altLang="ko-KR"/>
          </a:p>
          <a:p>
            <a:pPr lvl="1"/>
            <a:r>
              <a:rPr lang="ko-KR" altLang="en-US"/>
              <a:t>업무 약어 </a:t>
            </a:r>
            <a:r>
              <a:rPr lang="en-US" altLang="ko-KR"/>
              <a:t>+ </a:t>
            </a:r>
            <a:r>
              <a:rPr lang="ko-KR" altLang="en-US"/>
              <a:t>일련번호</a:t>
            </a:r>
            <a:endParaRPr lang="en-US" altLang="ko-KR"/>
          </a:p>
          <a:p>
            <a:pPr lvl="1"/>
            <a:r>
              <a:rPr lang="ko-KR" altLang="en-US"/>
              <a:t>카멜표현법 </a:t>
            </a:r>
            <a:r>
              <a:rPr lang="en-US" altLang="ko-KR"/>
              <a:t>+ </a:t>
            </a:r>
            <a:r>
              <a:rPr lang="ko-KR" altLang="en-US"/>
              <a:t>언더라인 표현법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520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545</TotalTime>
  <Words>426</Words>
  <Application>Microsoft Office PowerPoint</Application>
  <PresentationFormat>와이드스크린</PresentationFormat>
  <Paragraphs>90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Consolas</vt:lpstr>
      <vt:lpstr>다이아몬드 눈금 16x9</vt:lpstr>
      <vt:lpstr>높은 응집도와 낮은 결합도를 위한 패키지,네이밍규칙</vt:lpstr>
      <vt:lpstr>높은 응집도와 낮은 결합도를 위한 패키지,네이밍규칙</vt:lpstr>
      <vt:lpstr>패키지 규칙</vt:lpstr>
      <vt:lpstr>패키지 규칙</vt:lpstr>
      <vt:lpstr>네이밍 규칙</vt:lpstr>
      <vt:lpstr>네이밍 규칙</vt:lpstr>
      <vt:lpstr>네이밍 규칙</vt:lpstr>
      <vt:lpstr>높은 응집도와 낮은 결합도를 위한 패키지,네이밍규칙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백엔드 프레임워크 만들기</dc:title>
  <dc:creator>h.y moon</dc:creator>
  <cp:lastModifiedBy>h.y moon</cp:lastModifiedBy>
  <cp:revision>279</cp:revision>
  <dcterms:created xsi:type="dcterms:W3CDTF">2021-03-05T04:40:46Z</dcterms:created>
  <dcterms:modified xsi:type="dcterms:W3CDTF">2021-06-23T02:01:17Z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