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4" r:id="rId2"/>
    <p:sldId id="295" r:id="rId3"/>
    <p:sldId id="299" r:id="rId4"/>
    <p:sldId id="296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49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7월 25일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7월 25일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7월 25일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7월 25일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7월 25일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7월 25일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7월 25일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7월 25일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7월 25일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7월 25일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7월 25일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SessionB </a:t>
            </a:r>
            <a:r>
              <a:rPr lang="ko-KR" altLang="en-US"/>
              <a:t>객체가 </a:t>
            </a:r>
            <a:r>
              <a:rPr lang="en-US" altLang="ko-KR"/>
              <a:t>WAS</a:t>
            </a:r>
            <a:r>
              <a:rPr lang="ko-KR" altLang="en-US"/>
              <a:t>의 세션에 저장되는 과정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브라우저가 처음 </a:t>
            </a:r>
            <a:r>
              <a:rPr lang="en-US" altLang="ko-KR"/>
              <a:t>WAS </a:t>
            </a:r>
            <a:r>
              <a:rPr lang="ko-KR" altLang="en-US"/>
              <a:t>에 처음 접속할때 사용자는 구분되어 있음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인증을 위한 </a:t>
            </a:r>
            <a:r>
              <a:rPr lang="en-US" altLang="ko-KR">
                <a:solidFill>
                  <a:srgbClr val="FF0000"/>
                </a:solidFill>
              </a:rPr>
              <a:t>SessionB </a:t>
            </a:r>
            <a:r>
              <a:rPr lang="ko-KR" altLang="en-US">
                <a:solidFill>
                  <a:srgbClr val="FF0000"/>
                </a:solidFill>
              </a:rPr>
              <a:t>객체는 브라우저가 </a:t>
            </a:r>
            <a:r>
              <a:rPr lang="en-US" altLang="ko-KR">
                <a:solidFill>
                  <a:srgbClr val="FF0000"/>
                </a:solidFill>
              </a:rPr>
              <a:t>WAS </a:t>
            </a:r>
            <a:r>
              <a:rPr lang="ko-KR" altLang="en-US">
                <a:solidFill>
                  <a:srgbClr val="FF0000"/>
                </a:solidFill>
              </a:rPr>
              <a:t>에 처음 접속할때 생성</a:t>
            </a:r>
            <a:endParaRPr lang="en-US" altLang="ko-KR">
              <a:solidFill>
                <a:srgbClr val="FF0000"/>
              </a:solidFill>
            </a:endParaRPr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로그인 시점이 아님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08D6CC-0D7E-4C63-BBE3-482C75B4271C}"/>
              </a:ext>
            </a:extLst>
          </p:cNvPr>
          <p:cNvSpPr/>
          <p:nvPr/>
        </p:nvSpPr>
        <p:spPr>
          <a:xfrm>
            <a:off x="1737314" y="3484136"/>
            <a:ext cx="1521525" cy="432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브라우저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3EB7A5-07E4-4E3A-A8BD-5487E5892387}"/>
              </a:ext>
            </a:extLst>
          </p:cNvPr>
          <p:cNvSpPr/>
          <p:nvPr/>
        </p:nvSpPr>
        <p:spPr>
          <a:xfrm>
            <a:off x="5283743" y="3488298"/>
            <a:ext cx="1521525" cy="432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WAS</a:t>
            </a:r>
            <a:endParaRPr lang="en-US" altLang="ko-KR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FEEA7C8-C242-4A79-B713-520F3007C04A}"/>
              </a:ext>
            </a:extLst>
          </p:cNvPr>
          <p:cNvCxnSpPr/>
          <p:nvPr/>
        </p:nvCxnSpPr>
        <p:spPr>
          <a:xfrm>
            <a:off x="2498077" y="4012384"/>
            <a:ext cx="0" cy="21480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9903333-8C47-4160-8116-DACC2F37C4D6}"/>
              </a:ext>
            </a:extLst>
          </p:cNvPr>
          <p:cNvCxnSpPr/>
          <p:nvPr/>
        </p:nvCxnSpPr>
        <p:spPr>
          <a:xfrm>
            <a:off x="6096000" y="3978098"/>
            <a:ext cx="0" cy="21480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CA2EF5-2CCD-4304-B42A-94F8DD0ED3B7}"/>
              </a:ext>
            </a:extLst>
          </p:cNvPr>
          <p:cNvCxnSpPr/>
          <p:nvPr/>
        </p:nvCxnSpPr>
        <p:spPr>
          <a:xfrm>
            <a:off x="2648051" y="4280295"/>
            <a:ext cx="33296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C502214-0352-4CAC-BA68-103EE45C8BF1}"/>
              </a:ext>
            </a:extLst>
          </p:cNvPr>
          <p:cNvCxnSpPr/>
          <p:nvPr/>
        </p:nvCxnSpPr>
        <p:spPr>
          <a:xfrm>
            <a:off x="2648050" y="5566423"/>
            <a:ext cx="33296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C85C143-761E-435C-8737-0DE1DBB01B34}"/>
              </a:ext>
            </a:extLst>
          </p:cNvPr>
          <p:cNvCxnSpPr>
            <a:cxnSpLocks/>
          </p:cNvCxnSpPr>
          <p:nvPr/>
        </p:nvCxnSpPr>
        <p:spPr>
          <a:xfrm flipH="1">
            <a:off x="2648051" y="4889887"/>
            <a:ext cx="33296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99F4900-6962-4D44-AF52-035F3AAC253D}"/>
              </a:ext>
            </a:extLst>
          </p:cNvPr>
          <p:cNvSpPr txBox="1"/>
          <p:nvPr/>
        </p:nvSpPr>
        <p:spPr>
          <a:xfrm>
            <a:off x="6180469" y="4154370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JESSION_ID </a:t>
            </a:r>
            <a:r>
              <a:rPr lang="ko-KR" altLang="en-US" sz="1400"/>
              <a:t>생성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B77DD9-D861-441B-96AF-5AA8D74C37CC}"/>
              </a:ext>
            </a:extLst>
          </p:cNvPr>
          <p:cNvSpPr txBox="1"/>
          <p:nvPr/>
        </p:nvSpPr>
        <p:spPr>
          <a:xfrm>
            <a:off x="6145531" y="4735426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JESSION_ID </a:t>
            </a:r>
            <a:r>
              <a:rPr lang="ko-KR" altLang="en-US" sz="1400"/>
              <a:t>전달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1005CA-D6A2-41B8-87FD-AD6C7B4B67D6}"/>
              </a:ext>
            </a:extLst>
          </p:cNvPr>
          <p:cNvSpPr txBox="1"/>
          <p:nvPr/>
        </p:nvSpPr>
        <p:spPr>
          <a:xfrm>
            <a:off x="6138234" y="5388249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JESSION_ID </a:t>
            </a:r>
            <a:r>
              <a:rPr lang="ko-KR" altLang="en-US" sz="14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722B2-E146-4479-B36D-FF6DA39F1FB8}"/>
              </a:ext>
            </a:extLst>
          </p:cNvPr>
          <p:cNvSpPr txBox="1"/>
          <p:nvPr/>
        </p:nvSpPr>
        <p:spPr>
          <a:xfrm>
            <a:off x="415677" y="5112779"/>
            <a:ext cx="2186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JESSION_ID </a:t>
            </a:r>
            <a:r>
              <a:rPr lang="ko-KR" altLang="en-US" sz="1400"/>
              <a:t>저장</a:t>
            </a:r>
            <a:r>
              <a:rPr lang="en-US" altLang="ko-KR" sz="1400"/>
              <a:t>(</a:t>
            </a:r>
            <a:r>
              <a:rPr lang="ko-KR" altLang="en-US" sz="1400"/>
              <a:t>쿠키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F274FD-C0BD-4CA2-88D1-CB54BF373F44}"/>
              </a:ext>
            </a:extLst>
          </p:cNvPr>
          <p:cNvSpPr txBox="1"/>
          <p:nvPr/>
        </p:nvSpPr>
        <p:spPr>
          <a:xfrm>
            <a:off x="8221423" y="4126406"/>
            <a:ext cx="2627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SessionB </a:t>
            </a:r>
            <a:r>
              <a:rPr lang="ko-KR" altLang="en-US" sz="1400"/>
              <a:t>객체 생성</a:t>
            </a:r>
            <a:r>
              <a:rPr lang="en-US" altLang="ko-KR" sz="1400"/>
              <a:t>, </a:t>
            </a:r>
            <a:r>
              <a:rPr lang="ko-KR" altLang="en-US" sz="1400"/>
              <a:t>세션 저장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DB626C-910C-4E62-8795-7AFB432AB5F6}"/>
              </a:ext>
            </a:extLst>
          </p:cNvPr>
          <p:cNvSpPr txBox="1"/>
          <p:nvPr/>
        </p:nvSpPr>
        <p:spPr>
          <a:xfrm>
            <a:off x="8221423" y="5388249"/>
            <a:ext cx="2757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세션에 있는 </a:t>
            </a:r>
            <a:r>
              <a:rPr lang="en-US" altLang="ko-KR" sz="1400"/>
              <a:t>SessionB </a:t>
            </a:r>
            <a:r>
              <a:rPr lang="ko-KR" altLang="en-US" sz="1400"/>
              <a:t>객체 사용</a:t>
            </a:r>
          </a:p>
        </p:txBody>
      </p:sp>
    </p:spTree>
    <p:extLst>
      <p:ext uri="{BB962C8B-B14F-4D97-AF65-F5344CB8AC3E}">
        <p14:creationId xmlns:p14="http://schemas.microsoft.com/office/powerpoint/2010/main" val="12228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1FE07-A545-4608-85B1-0D75B5EE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SessionB </a:t>
            </a:r>
            <a:r>
              <a:rPr lang="ko-KR" altLang="en-US"/>
              <a:t>객체가 </a:t>
            </a:r>
            <a:r>
              <a:rPr lang="en-US" altLang="ko-KR"/>
              <a:t>WAS</a:t>
            </a:r>
            <a:r>
              <a:rPr lang="ko-KR" altLang="en-US"/>
              <a:t>의 세션에 저장되는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5968C-7AF6-426E-AB4F-B70F4DB5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브라우저가 처음 </a:t>
            </a:r>
            <a:r>
              <a:rPr lang="en-US" altLang="ko-KR"/>
              <a:t>WAS </a:t>
            </a:r>
            <a:r>
              <a:rPr lang="ko-KR" altLang="en-US"/>
              <a:t>에 처음 접속할때 사용자는 구분되어 있음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프로그램을 쉽게 하기 위해</a:t>
            </a:r>
            <a:endParaRPr lang="en-US" altLang="ko-KR">
              <a:solidFill>
                <a:srgbClr val="FF0000"/>
              </a:solidFill>
            </a:endParaRPr>
          </a:p>
          <a:p>
            <a:pPr lvl="2"/>
            <a:r>
              <a:rPr lang="en-US" altLang="ko-KR"/>
              <a:t>null </a:t>
            </a:r>
            <a:r>
              <a:rPr lang="ko-KR" altLang="en-US"/>
              <a:t>문제 해결</a:t>
            </a:r>
            <a:r>
              <a:rPr lang="en-US" altLang="ko-KR"/>
              <a:t>, sessionB.isLogin()</a:t>
            </a:r>
          </a:p>
          <a:p>
            <a:pPr lvl="2"/>
            <a:r>
              <a:rPr lang="ko-KR" altLang="en-US"/>
              <a:t>로그인을 안한 사용자도 접근제어 정책 사용</a:t>
            </a:r>
            <a:r>
              <a:rPr lang="en-US" altLang="ko-KR"/>
              <a:t>, </a:t>
            </a:r>
            <a:r>
              <a:rPr lang="ko-KR" altLang="en-US"/>
              <a:t>토큰기능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ED7DF2-96EC-4E50-9BEB-838C07FB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542" y="3530904"/>
            <a:ext cx="4402621" cy="2503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AC55BA-8BEE-4060-B102-DAE1638A6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480" y="3530904"/>
            <a:ext cx="301984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2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1FE07-A545-4608-85B1-0D75B5EE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SessionB </a:t>
            </a:r>
            <a:r>
              <a:rPr lang="ko-KR" altLang="en-US"/>
              <a:t>객체가 </a:t>
            </a:r>
            <a:r>
              <a:rPr lang="en-US" altLang="ko-KR"/>
              <a:t>WAS</a:t>
            </a:r>
            <a:r>
              <a:rPr lang="ko-KR" altLang="en-US"/>
              <a:t>의 세션에 저장되는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5968C-7AF6-426E-AB4F-B70F4DB5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SessionB </a:t>
            </a:r>
            <a:r>
              <a:rPr lang="ko-KR" altLang="en-US"/>
              <a:t>객체가 </a:t>
            </a:r>
            <a:r>
              <a:rPr lang="en-US" altLang="ko-KR"/>
              <a:t>WAS </a:t>
            </a:r>
            <a:r>
              <a:rPr lang="ko-KR" altLang="en-US"/>
              <a:t>의 세션에 저장되는 과정</a:t>
            </a:r>
            <a:endParaRPr lang="en-US" altLang="ko-KR"/>
          </a:p>
          <a:p>
            <a:pPr lvl="1"/>
            <a:r>
              <a:rPr lang="ko-KR" altLang="en-US"/>
              <a:t>세션에 객체 저장하고 꺼내오는건 비용이 큼</a:t>
            </a:r>
            <a:endParaRPr lang="en-US" altLang="ko-KR"/>
          </a:p>
          <a:p>
            <a:pPr lvl="1"/>
            <a:r>
              <a:rPr lang="ko-KR" altLang="en-US"/>
              <a:t>프레임워크 기능으로 제공</a:t>
            </a:r>
            <a:endParaRPr lang="en-US" altLang="ko-KR"/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기능 사용을 최소화 하도록 유도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F0D7159-30BA-4079-B2FA-6DCE2EF19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542" y="3530904"/>
            <a:ext cx="4402621" cy="250316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585246F-A995-45DD-ABC2-5A9EE2AFE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480" y="3530904"/>
            <a:ext cx="301984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8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1FE07-A545-4608-85B1-0D75B5EE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SessionB </a:t>
            </a:r>
            <a:r>
              <a:rPr lang="ko-KR" altLang="en-US"/>
              <a:t>객체가 </a:t>
            </a:r>
            <a:r>
              <a:rPr lang="en-US" altLang="ko-KR"/>
              <a:t>WAS</a:t>
            </a:r>
            <a:r>
              <a:rPr lang="ko-KR" altLang="en-US"/>
              <a:t>의 세션에 저장되는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5968C-7AF6-426E-AB4F-B70F4DB5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SessionB </a:t>
            </a:r>
            <a:r>
              <a:rPr lang="ko-KR" altLang="en-US"/>
              <a:t>객체가 </a:t>
            </a:r>
            <a:r>
              <a:rPr lang="en-US" altLang="ko-KR"/>
              <a:t>WAS </a:t>
            </a:r>
            <a:r>
              <a:rPr lang="ko-KR" altLang="en-US"/>
              <a:t>의 세션에 저장되는 과정</a:t>
            </a:r>
            <a:endParaRPr lang="en-US" altLang="ko-KR"/>
          </a:p>
          <a:p>
            <a:pPr lvl="1"/>
            <a:r>
              <a:rPr lang="ko-KR" altLang="en-US"/>
              <a:t>세션에 객체 저장</a:t>
            </a:r>
            <a:endParaRPr lang="en-US" altLang="ko-KR"/>
          </a:p>
          <a:p>
            <a:pPr lvl="2"/>
            <a:r>
              <a:rPr lang="ko-KR" altLang="en-US"/>
              <a:t>객체 </a:t>
            </a:r>
            <a:r>
              <a:rPr lang="en-US" altLang="ko-KR"/>
              <a:t>-&gt; </a:t>
            </a:r>
            <a:r>
              <a:rPr lang="ko-KR" altLang="en-US"/>
              <a:t>직렬화 </a:t>
            </a:r>
            <a:r>
              <a:rPr lang="en-US" altLang="ko-KR"/>
              <a:t>-&gt; </a:t>
            </a:r>
            <a:r>
              <a:rPr lang="ko-KR" altLang="en-US"/>
              <a:t>전송 </a:t>
            </a:r>
            <a:r>
              <a:rPr lang="en-US" altLang="ko-KR"/>
              <a:t>-&gt; </a:t>
            </a:r>
            <a:r>
              <a:rPr lang="ko-KR" altLang="en-US"/>
              <a:t>보관</a:t>
            </a:r>
            <a:endParaRPr lang="en-US" altLang="ko-KR"/>
          </a:p>
          <a:p>
            <a:pPr lvl="1"/>
            <a:r>
              <a:rPr lang="ko-KR" altLang="en-US"/>
              <a:t>세션에서 객체를 꺼내옴</a:t>
            </a:r>
            <a:endParaRPr lang="en-US" altLang="ko-KR"/>
          </a:p>
          <a:p>
            <a:pPr lvl="2"/>
            <a:r>
              <a:rPr lang="ko-KR" altLang="en-US"/>
              <a:t>보관 </a:t>
            </a:r>
            <a:r>
              <a:rPr lang="en-US" altLang="ko-KR"/>
              <a:t>-&gt; </a:t>
            </a:r>
            <a:r>
              <a:rPr lang="ko-KR" altLang="en-US"/>
              <a:t>전송 </a:t>
            </a:r>
            <a:r>
              <a:rPr lang="en-US" altLang="ko-KR"/>
              <a:t>-&gt; </a:t>
            </a:r>
            <a:r>
              <a:rPr lang="ko-KR" altLang="en-US"/>
              <a:t>역직렬화 </a:t>
            </a:r>
            <a:r>
              <a:rPr lang="en-US" altLang="ko-KR"/>
              <a:t>-&gt; </a:t>
            </a:r>
            <a:r>
              <a:rPr lang="ko-KR" altLang="en-US"/>
              <a:t>객체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B03F660-D979-4DE4-8DE0-03D26C6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660" y="2471605"/>
            <a:ext cx="5034422" cy="6965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D74D84-0E0A-4733-9275-2E4E468AB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660" y="3278705"/>
            <a:ext cx="5080731" cy="4489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C12EFD-4846-4BB4-87CB-78D22EAC1C04}"/>
              </a:ext>
            </a:extLst>
          </p:cNvPr>
          <p:cNvSpPr/>
          <p:nvPr/>
        </p:nvSpPr>
        <p:spPr>
          <a:xfrm>
            <a:off x="3672948" y="4521729"/>
            <a:ext cx="1932960" cy="631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WAS1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4B279C-FEC4-4640-B61E-E061A400FEB1}"/>
              </a:ext>
            </a:extLst>
          </p:cNvPr>
          <p:cNvSpPr/>
          <p:nvPr/>
        </p:nvSpPr>
        <p:spPr>
          <a:xfrm>
            <a:off x="3672948" y="5320740"/>
            <a:ext cx="1932960" cy="631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WAS2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977B96-E4AD-42E7-81B1-6B4F9B96A73A}"/>
              </a:ext>
            </a:extLst>
          </p:cNvPr>
          <p:cNvSpPr/>
          <p:nvPr/>
        </p:nvSpPr>
        <p:spPr>
          <a:xfrm>
            <a:off x="6637894" y="4900817"/>
            <a:ext cx="1932960" cy="631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클러스터서버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2B972B-DEB3-43B9-82F7-38D7D65C07D0}"/>
              </a:ext>
            </a:extLst>
          </p:cNvPr>
          <p:cNvSpPr/>
          <p:nvPr/>
        </p:nvSpPr>
        <p:spPr>
          <a:xfrm>
            <a:off x="708002" y="4991869"/>
            <a:ext cx="1932960" cy="631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브라우저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241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385</TotalTime>
  <Words>163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다이아몬드 눈금 16x9</vt:lpstr>
      <vt:lpstr>SessionB 객체가 WAS의 세션에 저장되는 과정</vt:lpstr>
      <vt:lpstr>SessionB 객체가 WAS의 세션에 저장되는 과정</vt:lpstr>
      <vt:lpstr>SessionB 객체가 WAS의 세션에 저장되는 과정</vt:lpstr>
      <vt:lpstr>SessionB 객체가 WAS의 세션에 저장되는 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216</cp:revision>
  <dcterms:created xsi:type="dcterms:W3CDTF">2021-03-05T04:40:46Z</dcterms:created>
  <dcterms:modified xsi:type="dcterms:W3CDTF">2021-07-25T04:05:50Z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