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 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C:/public/tomcat/lib/servlet-api.jar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83</TotalTime>
  <Words>218</Words>
  <Application>Microsoft Office PowerPoint</Application>
  <PresentationFormat>와이드스크린</PresentationFormat>
  <Paragraphs>42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65</cp:revision>
  <dcterms:created xsi:type="dcterms:W3CDTF">2021-03-05T04:40:46Z</dcterms:created>
  <dcterms:modified xsi:type="dcterms:W3CDTF">2021-03-17T07:02:11Z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