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5" r:id="rId3"/>
    <p:sldId id="271" r:id="rId4"/>
    <p:sldId id="289" r:id="rId5"/>
    <p:sldId id="278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7" d="100"/>
          <a:sy n="127" d="100"/>
        </p:scale>
        <p:origin x="144" y="9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5월 29일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5월 29일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5월 29일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5월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개정내용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83029-EECF-4B9C-A989-97DF83D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959689-3AD7-4374-A7AC-AA23B0F8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0629"/>
            <a:ext cx="3686689" cy="2200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D9352-321B-4751-A2A8-12B717BA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71" y="1975362"/>
            <a:ext cx="373432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D71-05AC-4679-9BF5-2C7FBB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7D722B-B00B-462A-A0A0-82E63205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57" r="37388" b="41724"/>
          <a:stretch/>
        </p:blipFill>
        <p:spPr>
          <a:xfrm>
            <a:off x="2375424" y="1912138"/>
            <a:ext cx="3222910" cy="3627848"/>
          </a:xfrm>
        </p:spPr>
      </p:pic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1619403B-ED49-45CE-BC44-60A05D15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62" r="34366" b="5638"/>
          <a:stretch/>
        </p:blipFill>
        <p:spPr>
          <a:xfrm>
            <a:off x="5742882" y="1953701"/>
            <a:ext cx="3378447" cy="19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D71-05AC-4679-9BF5-2C7FBB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E1F3E-7D63-4397-9A0E-F1132699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1" y="1858552"/>
            <a:ext cx="3718941" cy="4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9B7675-96A9-4E85-8F29-6F811EF0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개정내용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DC810A3-E8DE-4D69-B00A-DB0F938E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  <a:endParaRPr lang="en-US" altLang="ko-KR" dirty="0"/>
          </a:p>
          <a:p>
            <a:r>
              <a:rPr lang="ko-KR" altLang="en-US" dirty="0"/>
              <a:t>더욱 편한 기능 추가</a:t>
            </a:r>
            <a:endParaRPr lang="en-US" altLang="ko-KR" dirty="0"/>
          </a:p>
          <a:p>
            <a:r>
              <a:rPr lang="ko-KR" altLang="en-US" dirty="0"/>
              <a:t>방향성의 제시에 그치지 않음</a:t>
            </a: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내장형 </a:t>
            </a:r>
            <a:r>
              <a:rPr lang="en-US" altLang="ko-KR" dirty="0"/>
              <a:t>WAS(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프로젝트만 있어도 실행 가능</a:t>
            </a:r>
            <a:endParaRPr lang="en-US" altLang="ko-KR" dirty="0"/>
          </a:p>
          <a:p>
            <a:r>
              <a:rPr lang="en-US" altLang="ko-KR" dirty="0"/>
              <a:t>YAML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실행하는 환경에 자동 적용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사용 최소화</a:t>
            </a:r>
            <a:endParaRPr lang="en-US" altLang="ko-KR" dirty="0"/>
          </a:p>
          <a:p>
            <a:pPr lvl="1"/>
            <a:r>
              <a:rPr lang="ko-KR" altLang="en-US" dirty="0"/>
              <a:t>필요한 경우만 사용 작동이 쉽도록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49F5-3608-4F3E-A7E6-D172508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더욱 편한 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FBD93-2DEE-43F1-AF9B-CA8C41CA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메타정보 활용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작성 기능 개선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 에서 파일로</a:t>
            </a:r>
          </a:p>
        </p:txBody>
      </p:sp>
    </p:spTree>
    <p:extLst>
      <p:ext uri="{BB962C8B-B14F-4D97-AF65-F5344CB8AC3E}">
        <p14:creationId xmlns:p14="http://schemas.microsoft.com/office/powerpoint/2010/main" val="18200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 제시에 그치지 않기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만들기 프로젝트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그리고 조회</a:t>
            </a:r>
            <a:endParaRPr lang="en-US" altLang="ko-KR" dirty="0"/>
          </a:p>
          <a:p>
            <a:pPr lvl="1"/>
            <a:r>
              <a:rPr lang="ko-KR" altLang="en-US" dirty="0"/>
              <a:t>실무에 요구되는 </a:t>
            </a:r>
            <a:r>
              <a:rPr lang="ko-KR" altLang="en-US" dirty="0" err="1"/>
              <a:t>비기능</a:t>
            </a:r>
            <a:r>
              <a:rPr lang="ko-KR" altLang="en-US" dirty="0"/>
              <a:t> 품질 속성 사용</a:t>
            </a:r>
            <a:endParaRPr lang="en-US" altLang="ko-KR" dirty="0"/>
          </a:p>
          <a:p>
            <a:r>
              <a:rPr lang="ko-KR" altLang="en-US" dirty="0"/>
              <a:t>심화과정</a:t>
            </a:r>
            <a:endParaRPr lang="en-US" altLang="ko-KR" dirty="0"/>
          </a:p>
          <a:p>
            <a:pPr lvl="1"/>
            <a:r>
              <a:rPr lang="ko-KR" altLang="en-US" dirty="0"/>
              <a:t>방향성의 결과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B7DE-D297-4FC2-8B59-BAA8120B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DFF51-CFDE-4609-870A-81929945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생각해볼 문제의 답은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수정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조회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57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수정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조회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3107B-5253-4A5D-9B5B-3D1FFB0FE964}"/>
              </a:ext>
            </a:extLst>
          </p:cNvPr>
          <p:cNvSpPr/>
          <p:nvPr/>
        </p:nvSpPr>
        <p:spPr>
          <a:xfrm>
            <a:off x="3461343" y="255600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인증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BC8A5-5FAC-43E5-94BC-6CE26648934F}"/>
              </a:ext>
            </a:extLst>
          </p:cNvPr>
          <p:cNvSpPr/>
          <p:nvPr/>
        </p:nvSpPr>
        <p:spPr>
          <a:xfrm>
            <a:off x="3461343" y="3239891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접근제어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C63355-0F5A-4838-B0B2-98959EA5FBD4}"/>
              </a:ext>
            </a:extLst>
          </p:cNvPr>
          <p:cNvSpPr/>
          <p:nvPr/>
        </p:nvSpPr>
        <p:spPr>
          <a:xfrm>
            <a:off x="3461343" y="3971192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파일관리</a:t>
            </a:r>
          </a:p>
        </p:txBody>
      </p:sp>
    </p:spTree>
    <p:extLst>
      <p:ext uri="{BB962C8B-B14F-4D97-AF65-F5344CB8AC3E}">
        <p14:creationId xmlns:p14="http://schemas.microsoft.com/office/powerpoint/2010/main" val="8617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수정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조회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3107B-5253-4A5D-9B5B-3D1FFB0FE964}"/>
              </a:ext>
            </a:extLst>
          </p:cNvPr>
          <p:cNvSpPr/>
          <p:nvPr/>
        </p:nvSpPr>
        <p:spPr>
          <a:xfrm>
            <a:off x="3461343" y="255600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BC8A5-5FAC-43E5-94BC-6CE26648934F}"/>
              </a:ext>
            </a:extLst>
          </p:cNvPr>
          <p:cNvSpPr/>
          <p:nvPr/>
        </p:nvSpPr>
        <p:spPr>
          <a:xfrm>
            <a:off x="3461343" y="3239891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접근제어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C63355-0F5A-4838-B0B2-98959EA5FBD4}"/>
              </a:ext>
            </a:extLst>
          </p:cNvPr>
          <p:cNvSpPr/>
          <p:nvPr/>
        </p:nvSpPr>
        <p:spPr>
          <a:xfrm>
            <a:off x="3461343" y="3971192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파일관리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FAFA-415E-4281-9853-F535C4088D47}"/>
              </a:ext>
            </a:extLst>
          </p:cNvPr>
          <p:cNvSpPr/>
          <p:nvPr/>
        </p:nvSpPr>
        <p:spPr>
          <a:xfrm>
            <a:off x="5429386" y="2556000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보안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9A597E-36AD-4B70-B8F3-72A6A52DB73B}"/>
              </a:ext>
            </a:extLst>
          </p:cNvPr>
          <p:cNvSpPr/>
          <p:nvPr/>
        </p:nvSpPr>
        <p:spPr>
          <a:xfrm>
            <a:off x="5429386" y="3239891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성능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9DEB9E-4681-46C3-B533-7CF8C746E1AB}"/>
              </a:ext>
            </a:extLst>
          </p:cNvPr>
          <p:cNvSpPr/>
          <p:nvPr/>
        </p:nvSpPr>
        <p:spPr>
          <a:xfrm>
            <a:off x="5429386" y="3971192"/>
            <a:ext cx="1065703" cy="442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유지보수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46A21B-628E-49B9-8D93-EB6B2AD2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84" y="1562243"/>
            <a:ext cx="4106864" cy="37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183</TotalTime>
  <Words>122</Words>
  <Application>Microsoft Office PowerPoint</Application>
  <PresentationFormat>와이드스크린</PresentationFormat>
  <Paragraphs>55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개정내용</vt:lpstr>
      <vt:lpstr>작동하는 코드</vt:lpstr>
      <vt:lpstr>더욱 편한 기능 추가</vt:lpstr>
      <vt:lpstr>방향성 제시에 그치지 않기</vt:lpstr>
      <vt:lpstr>생각해볼 문제</vt:lpstr>
      <vt:lpstr>게시판 만들기</vt:lpstr>
      <vt:lpstr>게시판 만들기</vt:lpstr>
      <vt:lpstr>게시판 만들기</vt:lpstr>
      <vt:lpstr>게시판 만들기</vt:lpstr>
      <vt:lpstr>게시판 만들기</vt:lpstr>
      <vt:lpstr>게시판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94</cp:revision>
  <dcterms:created xsi:type="dcterms:W3CDTF">2021-03-05T04:40:46Z</dcterms:created>
  <dcterms:modified xsi:type="dcterms:W3CDTF">2021-05-29T13:37:11Z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