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3" r:id="rId2"/>
    <p:sldId id="294" r:id="rId3"/>
    <p:sldId id="298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16일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16일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16일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16일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16일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16일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16일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암호기술이 가지고 있어야 할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암호기술이 가지고 있어야 할 속성</a:t>
            </a:r>
            <a:endParaRPr lang="en-US" altLang="ko-KR"/>
          </a:p>
          <a:p>
            <a:pPr lvl="1"/>
            <a:r>
              <a:rPr lang="en-US" altLang="ko-KR"/>
              <a:t>enc(x, key) = y,  dec(y, key) = x</a:t>
            </a:r>
          </a:p>
          <a:p>
            <a:pPr lvl="1"/>
            <a:r>
              <a:rPr lang="ko-KR" altLang="en-US"/>
              <a:t>기밀성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를 가지고 </a:t>
            </a:r>
            <a:r>
              <a:rPr lang="en-US" altLang="ko-KR"/>
              <a:t>x </a:t>
            </a:r>
            <a:r>
              <a:rPr lang="ko-KR" altLang="en-US"/>
              <a:t>를 추측할 수 없음</a:t>
            </a:r>
            <a:endParaRPr lang="en-US" altLang="ko-KR"/>
          </a:p>
          <a:p>
            <a:pPr lvl="1"/>
            <a:r>
              <a:rPr lang="ko-KR" altLang="en-US"/>
              <a:t>무결성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값이 변조되었을때 </a:t>
            </a:r>
            <a:r>
              <a:rPr lang="en-US" altLang="ko-KR"/>
              <a:t>x </a:t>
            </a:r>
            <a:r>
              <a:rPr lang="ko-KR" altLang="en-US"/>
              <a:t>를 알아 낼 수 없음</a:t>
            </a:r>
            <a:endParaRPr lang="en-US" altLang="ko-KR"/>
          </a:p>
          <a:p>
            <a:pPr lvl="1"/>
            <a:r>
              <a:rPr lang="ko-KR" altLang="en-US"/>
              <a:t>인증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를 가지고 있는 사람</a:t>
            </a:r>
            <a:endParaRPr lang="en-US" altLang="ko-KR"/>
          </a:p>
          <a:p>
            <a:pPr lvl="1"/>
            <a:r>
              <a:rPr lang="ko-KR" altLang="en-US"/>
              <a:t>부인방지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로 </a:t>
            </a:r>
            <a:r>
              <a:rPr lang="en-US" altLang="ko-KR"/>
              <a:t>y </a:t>
            </a:r>
            <a:r>
              <a:rPr lang="ko-KR" altLang="en-US"/>
              <a:t>와 </a:t>
            </a:r>
            <a:r>
              <a:rPr lang="en-US" altLang="ko-KR"/>
              <a:t>x </a:t>
            </a:r>
            <a:r>
              <a:rPr lang="ko-KR" altLang="en-US"/>
              <a:t>를 만들어 냄</a:t>
            </a:r>
            <a:endParaRPr lang="en-US" altLang="ko-KR"/>
          </a:p>
          <a:p>
            <a:r>
              <a:rPr lang="ko-KR" altLang="en-US"/>
              <a:t>비밀키</a:t>
            </a:r>
            <a:r>
              <a:rPr lang="en-US" altLang="ko-KR"/>
              <a:t>(key) </a:t>
            </a:r>
            <a:r>
              <a:rPr lang="ko-KR" altLang="en-US"/>
              <a:t>를 보호해야 하는 이유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key </a:t>
            </a:r>
            <a:r>
              <a:rPr lang="ko-KR" altLang="en-US">
                <a:solidFill>
                  <a:srgbClr val="FF0000"/>
                </a:solidFill>
              </a:rPr>
              <a:t>가 노출 되었을때 기밀성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무결성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인증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부인방지가 무너짐</a:t>
            </a:r>
          </a:p>
        </p:txBody>
      </p:sp>
    </p:spTree>
    <p:extLst>
      <p:ext uri="{BB962C8B-B14F-4D97-AF65-F5344CB8AC3E}">
        <p14:creationId xmlns:p14="http://schemas.microsoft.com/office/powerpoint/2010/main" val="5380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비밀키 저장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WAS</a:t>
            </a:r>
            <a:r>
              <a:rPr lang="ko-KR" altLang="en-US">
                <a:solidFill>
                  <a:srgbClr val="FF0000"/>
                </a:solidFill>
              </a:rPr>
              <a:t> 와 </a:t>
            </a:r>
            <a:r>
              <a:rPr lang="en-US" altLang="ko-KR">
                <a:solidFill>
                  <a:srgbClr val="FF0000"/>
                </a:solidFill>
              </a:rPr>
              <a:t>DBMS 2</a:t>
            </a:r>
            <a:r>
              <a:rPr lang="ko-KR" altLang="en-US">
                <a:solidFill>
                  <a:srgbClr val="FF0000"/>
                </a:solidFill>
              </a:rPr>
              <a:t>개의 컴퓨터를 사용할때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데이터를 보호하기 위한 비밀키의 위치는</a:t>
            </a:r>
            <a:r>
              <a:rPr lang="en-US" altLang="ko-KR">
                <a:solidFill>
                  <a:srgbClr val="FF0000"/>
                </a:solidFill>
              </a:rPr>
              <a:t>?</a:t>
            </a:r>
          </a:p>
          <a:p>
            <a:r>
              <a:rPr lang="en-US" altLang="ko-KR"/>
              <a:t>WAS</a:t>
            </a:r>
          </a:p>
          <a:p>
            <a:pPr lvl="1"/>
            <a:r>
              <a:rPr lang="ko-KR" altLang="en-US"/>
              <a:t>일부 데이터를 사용</a:t>
            </a:r>
            <a:r>
              <a:rPr lang="en-US" altLang="ko-KR"/>
              <a:t>, </a:t>
            </a:r>
            <a:r>
              <a:rPr lang="ko-KR" altLang="en-US"/>
              <a:t>필요한 데이터만 메모리에 보관</a:t>
            </a:r>
            <a:endParaRPr lang="en-US" altLang="ko-KR"/>
          </a:p>
          <a:p>
            <a:r>
              <a:rPr lang="en-US" altLang="ko-KR"/>
              <a:t>DBMS</a:t>
            </a:r>
          </a:p>
          <a:p>
            <a:pPr lvl="1"/>
            <a:r>
              <a:rPr lang="ko-KR" altLang="en-US"/>
              <a:t>전체 데이터를 보관</a:t>
            </a:r>
            <a:r>
              <a:rPr lang="en-US" altLang="ko-KR"/>
              <a:t>, </a:t>
            </a:r>
            <a:r>
              <a:rPr lang="ko-KR" altLang="en-US"/>
              <a:t>영속성을 위한 파일저장</a:t>
            </a:r>
            <a:endParaRPr lang="en-US" altLang="ko-KR"/>
          </a:p>
          <a:p>
            <a:r>
              <a:rPr lang="en-US" altLang="ko-KR"/>
              <a:t>WAS </a:t>
            </a:r>
            <a:r>
              <a:rPr lang="ko-KR" altLang="en-US"/>
              <a:t>에 비밀키를 저장하고 사용함이 안전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스토리지에 저장된 비밀키를 보호할 방법이 필요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E5917-3107-45ED-AA04-4130CB53C445}"/>
              </a:ext>
            </a:extLst>
          </p:cNvPr>
          <p:cNvSpPr txBox="1"/>
          <p:nvPr/>
        </p:nvSpPr>
        <p:spPr>
          <a:xfrm>
            <a:off x="8176974" y="3522629"/>
            <a:ext cx="934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WAS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E8E97-D28A-4BFE-8D5B-428E6BCF8CAE}"/>
              </a:ext>
            </a:extLst>
          </p:cNvPr>
          <p:cNvSpPr txBox="1"/>
          <p:nvPr/>
        </p:nvSpPr>
        <p:spPr>
          <a:xfrm>
            <a:off x="10046048" y="3522629"/>
            <a:ext cx="934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E8C17-1303-43DF-A038-8D0DC76978F9}"/>
              </a:ext>
            </a:extLst>
          </p:cNvPr>
          <p:cNvSpPr txBox="1"/>
          <p:nvPr/>
        </p:nvSpPr>
        <p:spPr>
          <a:xfrm>
            <a:off x="8176974" y="4226924"/>
            <a:ext cx="93453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비밀키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F1361-73E7-4CD1-B5BA-81927232A078}"/>
              </a:ext>
            </a:extLst>
          </p:cNvPr>
          <p:cNvSpPr txBox="1"/>
          <p:nvPr/>
        </p:nvSpPr>
        <p:spPr>
          <a:xfrm>
            <a:off x="8068631" y="4931219"/>
            <a:ext cx="1151221" cy="415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스토리지에</a:t>
            </a:r>
            <a:br>
              <a:rPr lang="en-US" altLang="ko-KR" sz="1050"/>
            </a:br>
            <a:r>
              <a:rPr lang="ko-KR" altLang="en-US" sz="1050"/>
              <a:t>저장된 비밀키</a:t>
            </a:r>
          </a:p>
        </p:txBody>
      </p:sp>
    </p:spTree>
    <p:extLst>
      <p:ext uri="{BB962C8B-B14F-4D97-AF65-F5344CB8AC3E}">
        <p14:creationId xmlns:p14="http://schemas.microsoft.com/office/powerpoint/2010/main" val="33921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비밀키 저장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비밀키 보관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DBMS</a:t>
            </a:r>
          </a:p>
          <a:p>
            <a:pPr lvl="2"/>
            <a:r>
              <a:rPr lang="ko-KR" altLang="en-US"/>
              <a:t>암호화된 비밀키 보관</a:t>
            </a:r>
            <a:endParaRPr lang="en-US" altLang="ko-KR"/>
          </a:p>
          <a:p>
            <a:pPr lvl="2"/>
            <a:r>
              <a:rPr lang="en-US" altLang="ko-KR"/>
              <a:t>ENC ( KEY, KEY2) </a:t>
            </a:r>
            <a:r>
              <a:rPr lang="ko-KR" altLang="en-US"/>
              <a:t>결과만 스토리지 저장</a:t>
            </a:r>
            <a:endParaRPr lang="en-US" altLang="ko-KR"/>
          </a:p>
          <a:p>
            <a:pPr lvl="1"/>
            <a:r>
              <a:rPr lang="en-US" altLang="ko-KR"/>
              <a:t>WAS</a:t>
            </a:r>
          </a:p>
          <a:p>
            <a:pPr lvl="2"/>
            <a:r>
              <a:rPr lang="ko-KR" altLang="en-US"/>
              <a:t>암호화 기능이 필요할때 비밀키를 메모리에 저장</a:t>
            </a:r>
            <a:endParaRPr lang="en-US" altLang="ko-KR"/>
          </a:p>
          <a:p>
            <a:pPr lvl="2"/>
            <a:r>
              <a:rPr lang="en-US" altLang="ko-KR"/>
              <a:t>KEY2</a:t>
            </a:r>
            <a:r>
              <a:rPr lang="ko-KR" altLang="en-US"/>
              <a:t> 만 스토리지 저장</a:t>
            </a:r>
            <a:endParaRPr lang="en-US" altLang="ko-KR"/>
          </a:p>
          <a:p>
            <a:pPr lvl="2"/>
            <a:r>
              <a:rPr lang="en-US" altLang="ko-KR"/>
              <a:t>DEC ( KEY, KEY2) = KEY</a:t>
            </a:r>
          </a:p>
          <a:p>
            <a:pPr lvl="2"/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F730B6-9056-47B0-BA21-0250525B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08" y="2010867"/>
            <a:ext cx="3467584" cy="647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A56073-DF1B-4CFE-9D3F-36D0C43A93BD}"/>
              </a:ext>
            </a:extLst>
          </p:cNvPr>
          <p:cNvSpPr txBox="1"/>
          <p:nvPr/>
        </p:nvSpPr>
        <p:spPr>
          <a:xfrm>
            <a:off x="8176974" y="3522629"/>
            <a:ext cx="934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WAS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A636-66C1-4EE0-A129-EA7858D4ED75}"/>
              </a:ext>
            </a:extLst>
          </p:cNvPr>
          <p:cNvSpPr txBox="1"/>
          <p:nvPr/>
        </p:nvSpPr>
        <p:spPr>
          <a:xfrm>
            <a:off x="10046048" y="3522629"/>
            <a:ext cx="934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DE051B-F8B5-44FA-92B9-194DC909DE38}"/>
              </a:ext>
            </a:extLst>
          </p:cNvPr>
          <p:cNvSpPr txBox="1"/>
          <p:nvPr/>
        </p:nvSpPr>
        <p:spPr>
          <a:xfrm>
            <a:off x="8176974" y="3522629"/>
            <a:ext cx="934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WAS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7358AA-6CF3-41B7-8083-FDEF1D5C283F}"/>
              </a:ext>
            </a:extLst>
          </p:cNvPr>
          <p:cNvSpPr txBox="1"/>
          <p:nvPr/>
        </p:nvSpPr>
        <p:spPr>
          <a:xfrm>
            <a:off x="10046048" y="3522629"/>
            <a:ext cx="934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47764D-DDD9-4AC2-81AC-08D31ABB3175}"/>
              </a:ext>
            </a:extLst>
          </p:cNvPr>
          <p:cNvSpPr txBox="1"/>
          <p:nvPr/>
        </p:nvSpPr>
        <p:spPr>
          <a:xfrm>
            <a:off x="8176974" y="4226924"/>
            <a:ext cx="93453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비밀키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2CDE4-0F9A-403A-A516-A7ADB28E9FD4}"/>
              </a:ext>
            </a:extLst>
          </p:cNvPr>
          <p:cNvSpPr txBox="1"/>
          <p:nvPr/>
        </p:nvSpPr>
        <p:spPr>
          <a:xfrm>
            <a:off x="8068631" y="4931219"/>
            <a:ext cx="1151221" cy="10618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스토리지에</a:t>
            </a:r>
            <a:endParaRPr lang="en-US" altLang="ko-KR" sz="1050"/>
          </a:p>
          <a:p>
            <a:pPr algn="ctr"/>
            <a:r>
              <a:rPr lang="ko-KR" altLang="en-US" sz="1050"/>
              <a:t>저장된</a:t>
            </a:r>
            <a:endParaRPr lang="en-US" altLang="ko-KR" sz="1050"/>
          </a:p>
          <a:p>
            <a:pPr algn="ctr"/>
            <a:r>
              <a:rPr lang="ko-KR" altLang="en-US" sz="1050"/>
              <a:t>비밀키를 복호화 할 수 있는</a:t>
            </a:r>
            <a:endParaRPr lang="en-US" altLang="ko-KR" sz="1050"/>
          </a:p>
          <a:p>
            <a:pPr algn="ctr"/>
            <a:r>
              <a:rPr lang="ko-KR" altLang="en-US" sz="1050"/>
              <a:t>다른 비밀키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99B09-6608-40F5-BC1C-D14943614F93}"/>
              </a:ext>
            </a:extLst>
          </p:cNvPr>
          <p:cNvSpPr txBox="1"/>
          <p:nvPr/>
        </p:nvSpPr>
        <p:spPr>
          <a:xfrm>
            <a:off x="10062313" y="4226924"/>
            <a:ext cx="1151221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스토리지에</a:t>
            </a:r>
            <a:br>
              <a:rPr lang="en-US" altLang="ko-KR" sz="1050"/>
            </a:br>
            <a:r>
              <a:rPr lang="ko-KR" altLang="en-US" sz="1050"/>
              <a:t>저장된 암호화된 비밀키</a:t>
            </a:r>
          </a:p>
        </p:txBody>
      </p:sp>
    </p:spTree>
    <p:extLst>
      <p:ext uri="{BB962C8B-B14F-4D97-AF65-F5344CB8AC3E}">
        <p14:creationId xmlns:p14="http://schemas.microsoft.com/office/powerpoint/2010/main" val="16852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410</TotalTime>
  <Words>189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암호기술이 가지고 있어야 할 속성</vt:lpstr>
      <vt:lpstr>비밀키 저장 위치</vt:lpstr>
      <vt:lpstr>비밀키 저장 위치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240</cp:revision>
  <dcterms:created xsi:type="dcterms:W3CDTF">2021-03-05T04:40:46Z</dcterms:created>
  <dcterms:modified xsi:type="dcterms:W3CDTF">2021-08-16T01:06:36Z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