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4" r:id="rId2"/>
    <p:sldId id="295" r:id="rId3"/>
    <p:sldId id="297" r:id="rId4"/>
    <p:sldId id="298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60" y="5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16일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16일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16일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오류</a:t>
            </a:r>
            <a:r>
              <a:rPr lang="en-US" altLang="ko-KR"/>
              <a:t>(Error) &lt; </a:t>
            </a:r>
            <a:r>
              <a:rPr lang="ko-KR" altLang="en-US"/>
              <a:t>결함</a:t>
            </a:r>
            <a:r>
              <a:rPr lang="en-US" altLang="ko-KR"/>
              <a:t>(Defect) &lt; </a:t>
            </a:r>
            <a:r>
              <a:rPr lang="ko-KR" altLang="en-US"/>
              <a:t>장애</a:t>
            </a:r>
            <a:r>
              <a:rPr lang="en-US" altLang="ko-KR"/>
              <a:t>(Failure)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오류</a:t>
            </a:r>
            <a:r>
              <a:rPr lang="en-US" altLang="ko-KR"/>
              <a:t>(Error)</a:t>
            </a:r>
          </a:p>
          <a:p>
            <a:pPr lvl="1"/>
            <a:r>
              <a:rPr lang="ko-KR" altLang="en-US"/>
              <a:t>의도하지 않은 실행 흐름</a:t>
            </a:r>
            <a:endParaRPr lang="en-US" altLang="ko-KR"/>
          </a:p>
          <a:p>
            <a:pPr lvl="1"/>
            <a:r>
              <a:rPr lang="ko-KR" altLang="en-US"/>
              <a:t>잘못된 코드</a:t>
            </a:r>
            <a:r>
              <a:rPr lang="en-US" altLang="ko-KR"/>
              <a:t>, </a:t>
            </a:r>
            <a:r>
              <a:rPr lang="ko-KR" altLang="en-US"/>
              <a:t>실행환경 문제</a:t>
            </a:r>
            <a:endParaRPr lang="en-US" altLang="ko-KR"/>
          </a:p>
          <a:p>
            <a:r>
              <a:rPr lang="ko-KR" altLang="en-US"/>
              <a:t>결함</a:t>
            </a:r>
            <a:r>
              <a:rPr lang="en-US" altLang="ko-KR"/>
              <a:t>(Defect)</a:t>
            </a:r>
          </a:p>
          <a:p>
            <a:pPr lvl="1"/>
            <a:r>
              <a:rPr lang="en-US" altLang="ko-KR"/>
              <a:t>SW </a:t>
            </a:r>
            <a:r>
              <a:rPr lang="ko-KR" altLang="en-US"/>
              <a:t>요구사항을 충족시키지 못함</a:t>
            </a:r>
            <a:endParaRPr lang="en-US" altLang="ko-KR"/>
          </a:p>
          <a:p>
            <a:pPr lvl="1"/>
            <a:r>
              <a:rPr lang="ko-KR" altLang="en-US"/>
              <a:t>잘못 구현 했거나 오류가 발생했을때 결함이 됨</a:t>
            </a:r>
            <a:endParaRPr lang="en-US" altLang="ko-KR"/>
          </a:p>
          <a:p>
            <a:r>
              <a:rPr lang="ko-KR" altLang="en-US"/>
              <a:t>장애</a:t>
            </a:r>
            <a:r>
              <a:rPr lang="en-US" altLang="ko-KR"/>
              <a:t>(Failure)</a:t>
            </a:r>
          </a:p>
          <a:p>
            <a:pPr lvl="1"/>
            <a:r>
              <a:rPr lang="en-US" altLang="ko-KR"/>
              <a:t>SW</a:t>
            </a:r>
            <a:r>
              <a:rPr lang="ko-KR" altLang="en-US"/>
              <a:t> 실행하지 못하거나 실행 하더라도 의미가 없음</a:t>
            </a:r>
            <a:endParaRPr lang="en-US" altLang="ko-KR"/>
          </a:p>
          <a:p>
            <a:pPr lvl="1"/>
            <a:r>
              <a:rPr lang="ko-KR" altLang="en-US"/>
              <a:t>실행환경의 문제 또는 오류와 결함이 발생해서 장애가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28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1FE07-A545-4608-85B1-0D75B5EE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</a:t>
            </a:r>
            <a:r>
              <a:rPr lang="en-US" altLang="ko-KR"/>
              <a:t>(Error)</a:t>
            </a:r>
            <a:r>
              <a:rPr lang="ko-KR" altLang="en-US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5968C-7AF6-426E-AB4F-B70F4DB5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Error</a:t>
            </a:r>
          </a:p>
          <a:p>
            <a:pPr lvl="1"/>
            <a:r>
              <a:rPr lang="ko-KR" altLang="en-US"/>
              <a:t>발생하더라도 처리할 방법이 없음</a:t>
            </a:r>
            <a:r>
              <a:rPr lang="en-US" altLang="ko-KR"/>
              <a:t>, </a:t>
            </a:r>
            <a:r>
              <a:rPr lang="ko-KR" altLang="en-US"/>
              <a:t>결함</a:t>
            </a:r>
            <a:r>
              <a:rPr lang="en-US" altLang="ko-KR"/>
              <a:t> </a:t>
            </a:r>
            <a:r>
              <a:rPr lang="ko-KR" altLang="en-US"/>
              <a:t>또는 장애</a:t>
            </a:r>
            <a:endParaRPr lang="en-US" altLang="ko-KR"/>
          </a:p>
          <a:p>
            <a:r>
              <a:rPr lang="en-US" altLang="ko-KR"/>
              <a:t>Check Exception</a:t>
            </a:r>
          </a:p>
          <a:p>
            <a:pPr lvl="1"/>
            <a:r>
              <a:rPr lang="ko-KR" altLang="en-US"/>
              <a:t>개발자 정의 </a:t>
            </a:r>
            <a:r>
              <a:rPr lang="en-US" altLang="ko-KR"/>
              <a:t>Exception</a:t>
            </a:r>
          </a:p>
          <a:p>
            <a:pPr lvl="1"/>
            <a:r>
              <a:rPr lang="ko-KR" altLang="en-US"/>
              <a:t>컴파일 시점에서 처리 규칙을 정해야 함</a:t>
            </a:r>
            <a:endParaRPr lang="en-US" altLang="ko-KR"/>
          </a:p>
          <a:p>
            <a:pPr lvl="1"/>
            <a:r>
              <a:rPr lang="en-US" altLang="ko-KR"/>
              <a:t>try-catch, throws LoginException</a:t>
            </a:r>
          </a:p>
          <a:p>
            <a:r>
              <a:rPr lang="en-US" altLang="ko-KR"/>
              <a:t>Uncheck Exception (RunTimeException)</a:t>
            </a:r>
          </a:p>
          <a:p>
            <a:pPr lvl="1"/>
            <a:r>
              <a:rPr lang="ko-KR" altLang="en-US"/>
              <a:t>실행 시점에서 처리 규칙을 정해야 함</a:t>
            </a:r>
            <a:endParaRPr lang="en-US" altLang="ko-KR"/>
          </a:p>
          <a:p>
            <a:pPr lvl="1"/>
            <a:r>
              <a:rPr lang="en-US" altLang="ko-KR"/>
              <a:t>0</a:t>
            </a:r>
            <a:r>
              <a:rPr lang="ko-KR" altLang="en-US"/>
              <a:t>으로 나누기</a:t>
            </a:r>
            <a:r>
              <a:rPr lang="en-US" altLang="ko-KR"/>
              <a:t>, </a:t>
            </a:r>
            <a:r>
              <a:rPr lang="ko-KR" altLang="en-US"/>
              <a:t>배열오류 등</a:t>
            </a:r>
            <a:endParaRPr lang="en-US" altLang="ko-KR"/>
          </a:p>
          <a:p>
            <a:pPr lvl="1"/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1FE07-A545-4608-85B1-0D75B5EE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오류가 발생했을때 표현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5968C-7AF6-426E-AB4F-B70F4DB5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우리가 만든 프레임워크는 모든 오류를 </a:t>
            </a:r>
            <a:r>
              <a:rPr lang="en-US" altLang="ko-KR"/>
              <a:t>Exception </a:t>
            </a:r>
            <a:r>
              <a:rPr lang="ko-KR" altLang="en-US"/>
              <a:t>으로 포장</a:t>
            </a:r>
            <a:endParaRPr lang="en-US" altLang="ko-KR"/>
          </a:p>
          <a:p>
            <a:pPr lvl="1"/>
            <a:r>
              <a:rPr lang="ko-KR" altLang="en-US"/>
              <a:t>사용자</a:t>
            </a:r>
            <a:endParaRPr lang="en-US" altLang="ko-KR"/>
          </a:p>
          <a:p>
            <a:pPr lvl="2"/>
            <a:r>
              <a:rPr lang="ko-KR" altLang="en-US"/>
              <a:t>오류가 발생했음을 단순하게 알려줌</a:t>
            </a:r>
            <a:endParaRPr lang="en-US" altLang="ko-KR"/>
          </a:p>
          <a:p>
            <a:pPr lvl="2"/>
            <a:r>
              <a:rPr lang="ko-KR" altLang="en-US"/>
              <a:t>이후 상황에 대한 안내</a:t>
            </a:r>
            <a:endParaRPr lang="en-US" altLang="ko-KR"/>
          </a:p>
          <a:p>
            <a:pPr lvl="3"/>
            <a:r>
              <a:rPr lang="ko-KR" altLang="en-US"/>
              <a:t>초기화면 이동 버튼</a:t>
            </a:r>
            <a:endParaRPr lang="en-US" altLang="ko-KR"/>
          </a:p>
          <a:p>
            <a:pPr lvl="3"/>
            <a:r>
              <a:rPr lang="ko-KR" altLang="en-US"/>
              <a:t>이전화면 이동 버튼</a:t>
            </a:r>
            <a:endParaRPr lang="en-US" altLang="ko-KR"/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절대로 실행된 환경 정보를 알려줘선 안됨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개발자</a:t>
            </a:r>
            <a:endParaRPr lang="en-US" altLang="ko-KR"/>
          </a:p>
          <a:p>
            <a:pPr lvl="2"/>
            <a:r>
              <a:rPr lang="ko-KR" altLang="en-US"/>
              <a:t>오류가 발생한 자세한 정보가 필요함</a:t>
            </a:r>
            <a:endParaRPr lang="en-US" altLang="ko-KR"/>
          </a:p>
          <a:p>
            <a:pPr lvl="2"/>
            <a:r>
              <a:rPr lang="en-US" altLang="ko-KR"/>
              <a:t>ex.printStackTrace()</a:t>
            </a:r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절대로 실행된 환경 정보가 필요함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A7321A-2DC3-45A0-A7AC-944930B2A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40" y="2755331"/>
            <a:ext cx="407726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1FE07-A545-4608-85B1-0D75B5EE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오류가 발생했을때 표현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5968C-7AF6-426E-AB4F-B70F4DB5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사용자와 개발자는 서로 다른 오류 정보가 필요함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IP </a:t>
            </a:r>
            <a:r>
              <a:rPr lang="ko-KR" altLang="en-US">
                <a:solidFill>
                  <a:srgbClr val="FF0000"/>
                </a:solidFill>
              </a:rPr>
              <a:t>로 개발자를 구분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A542CB-66D8-4780-82C8-DB577FFD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3" y="3054771"/>
            <a:ext cx="4077269" cy="2448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34BDED-178A-4606-894A-CAEDB5DBC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11" y="2900299"/>
            <a:ext cx="3369017" cy="275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6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387</TotalTime>
  <Words>171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오류(Error) &lt; 결함(Defect) &lt; 장애(Failure)</vt:lpstr>
      <vt:lpstr>오류(Error)의 종류</vt:lpstr>
      <vt:lpstr>오류가 발생했을때 표현 규칙</vt:lpstr>
      <vt:lpstr>오류가 발생했을때 표현 규칙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211</cp:revision>
  <dcterms:created xsi:type="dcterms:W3CDTF">2021-03-05T04:40:46Z</dcterms:created>
  <dcterms:modified xsi:type="dcterms:W3CDTF">2021-07-16T06:21:38Z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