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96" r:id="rId2"/>
    <p:sldId id="295" r:id="rId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91" d="100"/>
          <a:sy n="91" d="100"/>
        </p:scale>
        <p:origin x="76" y="15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7월 16일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7월 16일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7월 16일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7월 16일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7월 16일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7월 16일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7월 16일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7월 16일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7월 16일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7월 16일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7월 16일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접근제어 정보를 뷰에서 활용합니다</a:t>
            </a:r>
            <a:r>
              <a:rPr lang="en-US" altLang="ko-KR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접근제어</a:t>
            </a:r>
            <a:endParaRPr lang="en-US" altLang="ko-KR"/>
          </a:p>
          <a:p>
            <a:pPr lvl="1"/>
            <a:r>
              <a:rPr lang="ko-KR" altLang="en-US"/>
              <a:t>내가 할 작업을 허락 받는 것</a:t>
            </a:r>
            <a:endParaRPr lang="en-US" altLang="ko-KR"/>
          </a:p>
          <a:p>
            <a:r>
              <a:rPr lang="ko-KR" altLang="en-US"/>
              <a:t>접근제어가 실행되는 시점</a:t>
            </a:r>
            <a:endParaRPr lang="en-US" altLang="ko-KR"/>
          </a:p>
          <a:p>
            <a:pPr lvl="1"/>
            <a:r>
              <a:rPr lang="ko-KR" altLang="en-US"/>
              <a:t>서비스 실행시</a:t>
            </a:r>
            <a:endParaRPr lang="en-US" altLang="ko-KR"/>
          </a:p>
          <a:p>
            <a:r>
              <a:rPr lang="ko-KR" altLang="en-US">
                <a:solidFill>
                  <a:srgbClr val="FF0000"/>
                </a:solidFill>
              </a:rPr>
              <a:t>접근제어 정보를 실행하기 전에 제공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사용자 </a:t>
            </a:r>
            <a:r>
              <a:rPr lang="en-US" altLang="ko-KR">
                <a:solidFill>
                  <a:srgbClr val="FF0000"/>
                </a:solidFill>
              </a:rPr>
              <a:t>UI </a:t>
            </a:r>
            <a:r>
              <a:rPr lang="ko-KR" altLang="en-US">
                <a:solidFill>
                  <a:srgbClr val="FF0000"/>
                </a:solidFill>
              </a:rPr>
              <a:t>에서 서비스를 차단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BC9359-D36B-4BCD-A1A7-FE0D88339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370" y="2079243"/>
            <a:ext cx="3458058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0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접근제어 정보를 뷰에서 활용합니다</a:t>
            </a:r>
            <a:r>
              <a:rPr lang="en-US" altLang="ko-KR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접근제어 정보를 실행하기 전에 제공</a:t>
            </a:r>
            <a:endParaRPr lang="en-US" altLang="ko-KR"/>
          </a:p>
          <a:p>
            <a:pPr lvl="1"/>
            <a:r>
              <a:rPr lang="en-US" altLang="ko-KR"/>
              <a:t>MasterController.checkUrlAuth("forceDelete")</a:t>
            </a:r>
          </a:p>
          <a:p>
            <a:r>
              <a:rPr lang="ko-KR" altLang="en-US"/>
              <a:t>공격자가 </a:t>
            </a:r>
            <a:r>
              <a:rPr lang="en-US" altLang="ko-KR"/>
              <a:t>url </a:t>
            </a:r>
            <a:r>
              <a:rPr lang="ko-KR" altLang="en-US"/>
              <a:t>을 획득하더라도 방어</a:t>
            </a:r>
            <a:endParaRPr lang="en-US" altLang="ko-KR"/>
          </a:p>
          <a:p>
            <a:r>
              <a:rPr lang="ko-KR" altLang="en-US"/>
              <a:t>접근제어 정책이 변경되면 자동 적용</a:t>
            </a:r>
            <a:endParaRPr lang="en-US" altLang="ko-KR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BC9359-D36B-4BCD-A1A7-FE0D88339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370" y="2079243"/>
            <a:ext cx="3458058" cy="16385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E6A47C-198B-4820-A929-400325C5F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390" y="4349302"/>
            <a:ext cx="5334744" cy="7621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42A0311-ABF3-42EF-BA01-374A46715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649" y="5278889"/>
            <a:ext cx="5687219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7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393</TotalTime>
  <Words>53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다이아몬드 눈금 16x9</vt:lpstr>
      <vt:lpstr>접근제어 정보를 뷰에서 활용합니다.</vt:lpstr>
      <vt:lpstr>접근제어 정보를 뷰에서 활용합니다.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216</cp:revision>
  <dcterms:created xsi:type="dcterms:W3CDTF">2021-03-05T04:40:46Z</dcterms:created>
  <dcterms:modified xsi:type="dcterms:W3CDTF">2021-07-16T06:28:23Z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