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94" r:id="rId2"/>
    <p:sldId id="295" r:id="rId3"/>
    <p:sldId id="296" r:id="rId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91" d="100"/>
          <a:sy n="91" d="100"/>
        </p:scale>
        <p:origin x="76" y="15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7월 16일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7월 16일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7월 16일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7월 16일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7월 16일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7월 16일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7월 16일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7월 16일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7월 16일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7월 16일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7월 16일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SessionB </a:t>
            </a:r>
            <a:r>
              <a:rPr lang="ko-KR" altLang="en-US"/>
              <a:t>가 세션에 저장되는 시점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브라우저가 처음 </a:t>
            </a:r>
            <a:r>
              <a:rPr lang="en-US" altLang="ko-KR"/>
              <a:t>WAS </a:t>
            </a:r>
            <a:r>
              <a:rPr lang="ko-KR" altLang="en-US"/>
              <a:t>에 처음 접속할때 사용자는 구분되어 있음</a:t>
            </a:r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인증을 위한 </a:t>
            </a:r>
            <a:r>
              <a:rPr lang="en-US" altLang="ko-KR">
                <a:solidFill>
                  <a:srgbClr val="FF0000"/>
                </a:solidFill>
              </a:rPr>
              <a:t>SessionB </a:t>
            </a:r>
            <a:r>
              <a:rPr lang="ko-KR" altLang="en-US">
                <a:solidFill>
                  <a:srgbClr val="FF0000"/>
                </a:solidFill>
              </a:rPr>
              <a:t>객체도 처음 접속 시점에 생성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08D6CC-0D7E-4C63-BBE3-482C75B4271C}"/>
              </a:ext>
            </a:extLst>
          </p:cNvPr>
          <p:cNvSpPr/>
          <p:nvPr/>
        </p:nvSpPr>
        <p:spPr>
          <a:xfrm>
            <a:off x="1695080" y="2991995"/>
            <a:ext cx="1521525" cy="4328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브라우저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3EB7A5-07E4-4E3A-A8BD-5487E5892387}"/>
              </a:ext>
            </a:extLst>
          </p:cNvPr>
          <p:cNvSpPr/>
          <p:nvPr/>
        </p:nvSpPr>
        <p:spPr>
          <a:xfrm>
            <a:off x="5241509" y="2996157"/>
            <a:ext cx="1521525" cy="4328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WAS</a:t>
            </a:r>
            <a:endParaRPr lang="en-US" altLang="ko-KR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FEEA7C8-C242-4A79-B713-520F3007C04A}"/>
              </a:ext>
            </a:extLst>
          </p:cNvPr>
          <p:cNvCxnSpPr/>
          <p:nvPr/>
        </p:nvCxnSpPr>
        <p:spPr>
          <a:xfrm>
            <a:off x="2455843" y="3520243"/>
            <a:ext cx="0" cy="21480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9903333-8C47-4160-8116-DACC2F37C4D6}"/>
              </a:ext>
            </a:extLst>
          </p:cNvPr>
          <p:cNvCxnSpPr/>
          <p:nvPr/>
        </p:nvCxnSpPr>
        <p:spPr>
          <a:xfrm>
            <a:off x="6053766" y="3485957"/>
            <a:ext cx="0" cy="21480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6CA2EF5-2CCD-4304-B42A-94F8DD0ED3B7}"/>
              </a:ext>
            </a:extLst>
          </p:cNvPr>
          <p:cNvCxnSpPr/>
          <p:nvPr/>
        </p:nvCxnSpPr>
        <p:spPr>
          <a:xfrm>
            <a:off x="2605817" y="3788154"/>
            <a:ext cx="33296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C502214-0352-4CAC-BA68-103EE45C8BF1}"/>
              </a:ext>
            </a:extLst>
          </p:cNvPr>
          <p:cNvCxnSpPr/>
          <p:nvPr/>
        </p:nvCxnSpPr>
        <p:spPr>
          <a:xfrm>
            <a:off x="2605816" y="5074282"/>
            <a:ext cx="33296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C85C143-761E-435C-8737-0DE1DBB01B34}"/>
              </a:ext>
            </a:extLst>
          </p:cNvPr>
          <p:cNvCxnSpPr>
            <a:cxnSpLocks/>
          </p:cNvCxnSpPr>
          <p:nvPr/>
        </p:nvCxnSpPr>
        <p:spPr>
          <a:xfrm flipH="1">
            <a:off x="2605817" y="4397746"/>
            <a:ext cx="33296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99F4900-6962-4D44-AF52-035F3AAC253D}"/>
              </a:ext>
            </a:extLst>
          </p:cNvPr>
          <p:cNvSpPr txBox="1"/>
          <p:nvPr/>
        </p:nvSpPr>
        <p:spPr>
          <a:xfrm>
            <a:off x="6138235" y="3662229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JESSION_ID </a:t>
            </a:r>
            <a:r>
              <a:rPr lang="ko-KR" altLang="en-US" sz="1400"/>
              <a:t>생성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B77DD9-D861-441B-96AF-5AA8D74C37CC}"/>
              </a:ext>
            </a:extLst>
          </p:cNvPr>
          <p:cNvSpPr txBox="1"/>
          <p:nvPr/>
        </p:nvSpPr>
        <p:spPr>
          <a:xfrm>
            <a:off x="6103297" y="4243285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JESSION_ID </a:t>
            </a:r>
            <a:r>
              <a:rPr lang="ko-KR" altLang="en-US" sz="1400"/>
              <a:t>전달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1005CA-D6A2-41B8-87FD-AD6C7B4B67D6}"/>
              </a:ext>
            </a:extLst>
          </p:cNvPr>
          <p:cNvSpPr txBox="1"/>
          <p:nvPr/>
        </p:nvSpPr>
        <p:spPr>
          <a:xfrm>
            <a:off x="6096000" y="4896108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JESSION_ID </a:t>
            </a:r>
            <a:r>
              <a:rPr lang="ko-KR" altLang="en-US" sz="14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F722B2-E146-4479-B36D-FF6DA39F1FB8}"/>
              </a:ext>
            </a:extLst>
          </p:cNvPr>
          <p:cNvSpPr txBox="1"/>
          <p:nvPr/>
        </p:nvSpPr>
        <p:spPr>
          <a:xfrm>
            <a:off x="1245870" y="4551062"/>
            <a:ext cx="1619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JESSION_ID </a:t>
            </a:r>
            <a:r>
              <a:rPr lang="ko-KR" altLang="en-US" sz="1400"/>
              <a:t>저장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F274FD-C0BD-4CA2-88D1-CB54BF373F44}"/>
              </a:ext>
            </a:extLst>
          </p:cNvPr>
          <p:cNvSpPr txBox="1"/>
          <p:nvPr/>
        </p:nvSpPr>
        <p:spPr>
          <a:xfrm>
            <a:off x="8179189" y="3634265"/>
            <a:ext cx="2717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인증객체를 생성 후 세션에 저장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DB626C-910C-4E62-8795-7AFB432AB5F6}"/>
              </a:ext>
            </a:extLst>
          </p:cNvPr>
          <p:cNvSpPr txBox="1"/>
          <p:nvPr/>
        </p:nvSpPr>
        <p:spPr>
          <a:xfrm>
            <a:off x="8179189" y="4896108"/>
            <a:ext cx="2667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세션영역에 있는 인증객체 사용</a:t>
            </a:r>
          </a:p>
        </p:txBody>
      </p:sp>
    </p:spTree>
    <p:extLst>
      <p:ext uri="{BB962C8B-B14F-4D97-AF65-F5344CB8AC3E}">
        <p14:creationId xmlns:p14="http://schemas.microsoft.com/office/powerpoint/2010/main" val="122289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1FE07-A545-4608-85B1-0D75B5EE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SessionB </a:t>
            </a:r>
            <a:r>
              <a:rPr lang="ko-KR" altLang="en-US"/>
              <a:t>가 세션에 저장되는 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5968C-7AF6-426E-AB4F-B70F4DB51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두번째 접속할때 동일한 </a:t>
            </a:r>
            <a:r>
              <a:rPr lang="en-US" altLang="ko-KR"/>
              <a:t>SessoinB </a:t>
            </a:r>
            <a:r>
              <a:rPr lang="ko-KR" altLang="en-US"/>
              <a:t>객체 사용</a:t>
            </a:r>
            <a:endParaRPr lang="en-US" altLang="ko-KR"/>
          </a:p>
          <a:p>
            <a:pPr lvl="2"/>
            <a:r>
              <a:rPr lang="ko-KR" altLang="en-US">
                <a:solidFill>
                  <a:srgbClr val="FF0000"/>
                </a:solidFill>
              </a:rPr>
              <a:t>로그인 시 </a:t>
            </a:r>
            <a:r>
              <a:rPr lang="en-US" altLang="ko-KR">
                <a:solidFill>
                  <a:srgbClr val="FF0000"/>
                </a:solidFill>
              </a:rPr>
              <a:t>SessionB.isLogin() = true</a:t>
            </a:r>
          </a:p>
          <a:p>
            <a:pPr lvl="2"/>
            <a:r>
              <a:rPr lang="ko-KR" altLang="en-US">
                <a:solidFill>
                  <a:srgbClr val="FF0000"/>
                </a:solidFill>
              </a:rPr>
              <a:t>인증객체의 일관성을 위해</a:t>
            </a:r>
            <a:endParaRPr lang="en-US" altLang="ko-KR">
              <a:solidFill>
                <a:srgbClr val="FF0000"/>
              </a:solidFill>
            </a:endParaRPr>
          </a:p>
          <a:p>
            <a:pPr lvl="3"/>
            <a:r>
              <a:rPr lang="ko-KR" altLang="en-US">
                <a:solidFill>
                  <a:srgbClr val="FF0000"/>
                </a:solidFill>
              </a:rPr>
              <a:t>로그인을 하지 않은 사용자를 </a:t>
            </a:r>
            <a:r>
              <a:rPr lang="en-US" altLang="ko-KR">
                <a:solidFill>
                  <a:srgbClr val="FF0000"/>
                </a:solidFill>
              </a:rPr>
              <a:t>null </a:t>
            </a:r>
            <a:r>
              <a:rPr lang="ko-KR" altLang="en-US">
                <a:solidFill>
                  <a:srgbClr val="FF0000"/>
                </a:solidFill>
              </a:rPr>
              <a:t>로 구분하지 않음</a:t>
            </a:r>
            <a:endParaRPr lang="en-US" altLang="ko-KR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ED7DF2-96EC-4E50-9BEB-838C07FB9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121" y="3623001"/>
            <a:ext cx="4402621" cy="25031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AC55BA-8BEE-4060-B102-DAE1638A6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686" y="3553200"/>
            <a:ext cx="3019846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2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1FE07-A545-4608-85B1-0D75B5EE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SessionB </a:t>
            </a:r>
            <a:r>
              <a:rPr lang="ko-KR" altLang="en-US"/>
              <a:t>가 세션에 저장되는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5968C-7AF6-426E-AB4F-B70F4DB51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implements Serializable 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반드시 해야 함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CD50D5-172A-4D84-BC39-98949E3A22FE}"/>
              </a:ext>
            </a:extLst>
          </p:cNvPr>
          <p:cNvSpPr/>
          <p:nvPr/>
        </p:nvSpPr>
        <p:spPr>
          <a:xfrm>
            <a:off x="1362827" y="2797470"/>
            <a:ext cx="1932960" cy="6315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쿠키</a:t>
            </a:r>
            <a:endParaRPr lang="en-US" altLang="ko-KR" dirty="0"/>
          </a:p>
          <a:p>
            <a:pPr algn="ctr"/>
            <a:r>
              <a:rPr lang="en-US" altLang="ko-KR" dirty="0"/>
              <a:t>JSESSIONID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B3E3A2-544E-4B99-96F1-AD14B5091561}"/>
              </a:ext>
            </a:extLst>
          </p:cNvPr>
          <p:cNvSpPr/>
          <p:nvPr/>
        </p:nvSpPr>
        <p:spPr>
          <a:xfrm>
            <a:off x="2329307" y="3657632"/>
            <a:ext cx="1932960" cy="6315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SessionB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163552-74DE-4220-ADFD-9403D4A4FB43}"/>
              </a:ext>
            </a:extLst>
          </p:cNvPr>
          <p:cNvSpPr/>
          <p:nvPr/>
        </p:nvSpPr>
        <p:spPr>
          <a:xfrm>
            <a:off x="3295787" y="4468432"/>
            <a:ext cx="1932960" cy="6315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주기억장치</a:t>
            </a:r>
            <a:r>
              <a:rPr lang="en-US" altLang="ko-KR" dirty="0"/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A041B3-0E2C-42E7-BB28-1CF4F7AEDB31}"/>
              </a:ext>
            </a:extLst>
          </p:cNvPr>
          <p:cNvSpPr/>
          <p:nvPr/>
        </p:nvSpPr>
        <p:spPr>
          <a:xfrm>
            <a:off x="4262267" y="5292413"/>
            <a:ext cx="1932960" cy="6315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스토리지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보조기억장치</a:t>
            </a:r>
            <a:r>
              <a:rPr lang="en-US" altLang="ko-KR" dirty="0"/>
              <a:t>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86A0DE4-8B4D-44E1-90D2-21424FCC3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631" y="3498884"/>
            <a:ext cx="5522032" cy="63326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B03F660-D979-4DE4-8DE0-03D26C689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631" y="2695271"/>
            <a:ext cx="5034422" cy="69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1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368</TotalTime>
  <Words>101</Words>
  <Application>Microsoft Office PowerPoint</Application>
  <PresentationFormat>와이드스크린</PresentationFormat>
  <Paragraphs>25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다이아몬드 눈금 16x9</vt:lpstr>
      <vt:lpstr>SessionB 가 세션에 저장되는 시점</vt:lpstr>
      <vt:lpstr>SessionB 가 세션에 저장되는 시점</vt:lpstr>
      <vt:lpstr>SessionB 가 세션에 저장되는 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199</cp:revision>
  <dcterms:created xsi:type="dcterms:W3CDTF">2021-03-05T04:40:46Z</dcterms:created>
  <dcterms:modified xsi:type="dcterms:W3CDTF">2021-07-16T06:02:02Z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