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91" r:id="rId4"/>
    <p:sldId id="271" r:id="rId5"/>
    <p:sldId id="287" r:id="rId6"/>
    <p:sldId id="288" r:id="rId7"/>
    <p:sldId id="292" r:id="rId8"/>
    <p:sldId id="294" r:id="rId9"/>
    <p:sldId id="29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인증과 접근제어 기능을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인증에 사용될 객체 개발</a:t>
            </a:r>
            <a:endParaRPr lang="en-US" altLang="ko-KR" dirty="0"/>
          </a:p>
          <a:p>
            <a:pPr lvl="1"/>
            <a:r>
              <a:rPr lang="en-US" altLang="ko-KR"/>
              <a:t>WAS </a:t>
            </a:r>
            <a:r>
              <a:rPr lang="ko-KR" altLang="en-US"/>
              <a:t>에서 제공하는 세션 기능 활용</a:t>
            </a:r>
            <a:endParaRPr lang="en-US" altLang="ko-KR" dirty="0"/>
          </a:p>
          <a:p>
            <a:r>
              <a:rPr lang="ko-KR" altLang="en-US"/>
              <a:t>접근제어 정책 구현</a:t>
            </a:r>
            <a:endParaRPr lang="en-US" altLang="ko-KR" dirty="0"/>
          </a:p>
          <a:p>
            <a:pPr lvl="1"/>
            <a:r>
              <a:rPr lang="ko-KR" altLang="en-US"/>
              <a:t>접근통제 모델 </a:t>
            </a:r>
            <a:r>
              <a:rPr lang="en-US" altLang="ko-KR"/>
              <a:t>RBAC</a:t>
            </a:r>
          </a:p>
          <a:p>
            <a:pPr lvl="1"/>
            <a:r>
              <a:rPr lang="ko-KR" altLang="en-US"/>
              <a:t>커스텀 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기밀성</a:t>
            </a:r>
            <a:endParaRPr lang="en-US" altLang="ko-KR" dirty="0"/>
          </a:p>
          <a:p>
            <a:pPr lvl="1"/>
            <a:r>
              <a:rPr lang="ko-KR" altLang="en-US" dirty="0"/>
              <a:t>작업의 과정과 결과를 감추는 것</a:t>
            </a:r>
            <a:endParaRPr lang="en-US" altLang="ko-KR" dirty="0"/>
          </a:p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작업의 흐름이 일치하는 것</a:t>
            </a:r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  <a:p>
            <a:pPr lvl="1"/>
            <a:r>
              <a:rPr lang="ko-KR" altLang="en-US" dirty="0"/>
              <a:t>허락 받은 사용자가 정해진 작업을 할 수 있는 것</a:t>
            </a:r>
            <a:endParaRPr lang="en-US" altLang="ko-KR" dirty="0"/>
          </a:p>
          <a:p>
            <a:pPr lvl="1"/>
            <a:r>
              <a:rPr lang="ko-KR" altLang="en-US" dirty="0"/>
              <a:t>인증 </a:t>
            </a:r>
            <a:r>
              <a:rPr lang="en-US" altLang="ko-KR" dirty="0"/>
              <a:t>+ </a:t>
            </a:r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9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정보보호를 위한 </a:t>
            </a:r>
            <a:r>
              <a:rPr lang="en-US" altLang="ko-KR"/>
              <a:t>3</a:t>
            </a:r>
            <a:r>
              <a:rPr lang="ko-KR" altLang="en-US"/>
              <a:t>가지 노력</a:t>
            </a:r>
            <a:endParaRPr lang="en-US" altLang="ko-KR"/>
          </a:p>
          <a:p>
            <a:pPr lvl="1"/>
            <a:r>
              <a:rPr lang="ko-KR" altLang="en-US"/>
              <a:t>관리적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1"/>
            <a:r>
              <a:rPr lang="ko-KR" altLang="en-US" dirty="0"/>
              <a:t>물리적 보안</a:t>
            </a:r>
            <a:endParaRPr lang="en-US" altLang="ko-KR" dirty="0"/>
          </a:p>
          <a:p>
            <a:pPr lvl="1"/>
            <a:r>
              <a:rPr lang="ko-KR" altLang="en-US" dirty="0"/>
              <a:t>기술적 보안</a:t>
            </a:r>
            <a:endParaRPr lang="en-US" altLang="ko-KR" dirty="0"/>
          </a:p>
          <a:p>
            <a:pPr lvl="2"/>
            <a:r>
              <a:rPr lang="ko-KR" altLang="en-US" dirty="0"/>
              <a:t>인증</a:t>
            </a:r>
            <a:endParaRPr lang="en-US" altLang="ko-KR" dirty="0"/>
          </a:p>
          <a:p>
            <a:pPr lvl="2"/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r>
              <a:rPr lang="ko-KR" altLang="en-US" dirty="0"/>
              <a:t> 시스템에 알려주는 것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/>
              <a:t>/</a:t>
            </a:r>
            <a:r>
              <a:rPr lang="ko-KR" altLang="en-US"/>
              <a:t>패스워드</a:t>
            </a:r>
            <a:endParaRPr lang="en-US" altLang="ko-KR"/>
          </a:p>
          <a:p>
            <a:pPr lvl="2"/>
            <a:r>
              <a:rPr lang="ko-KR" altLang="en-US"/>
              <a:t>토큰</a:t>
            </a:r>
            <a:endParaRPr lang="en-US" altLang="ko-KR" dirty="0"/>
          </a:p>
          <a:p>
            <a:pPr lvl="1"/>
            <a:r>
              <a:rPr lang="ko-KR" altLang="en-US" dirty="0"/>
              <a:t>시스템에 알려주는 것</a:t>
            </a:r>
            <a:endParaRPr lang="en-US" altLang="ko-KR" dirty="0"/>
          </a:p>
          <a:p>
            <a:pPr lvl="2"/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  <a:p>
            <a:pPr lvl="2"/>
            <a:r>
              <a:rPr lang="en-US" altLang="ko-KR" dirty="0"/>
              <a:t>WAS : </a:t>
            </a:r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/>
              <a:t>개발자 </a:t>
            </a:r>
            <a:r>
              <a:rPr lang="en-US" altLang="ko-KR" dirty="0"/>
              <a:t>: </a:t>
            </a:r>
            <a:r>
              <a:rPr lang="en-US" altLang="ko-KR" dirty="0" err="1"/>
              <a:t>SessionB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할 작업을 허락 받는 것</a:t>
            </a:r>
            <a:endParaRPr lang="en-US" altLang="ko-KR" dirty="0"/>
          </a:p>
          <a:p>
            <a:pPr lvl="1"/>
            <a:r>
              <a:rPr lang="ko-KR" altLang="en-US" dirty="0"/>
              <a:t>내가</a:t>
            </a:r>
            <a:endParaRPr lang="en-US" altLang="ko-KR" dirty="0"/>
          </a:p>
          <a:p>
            <a:pPr lvl="2"/>
            <a:r>
              <a:rPr lang="en-US" altLang="ko-KR"/>
              <a:t>SessionB</a:t>
            </a:r>
          </a:p>
          <a:p>
            <a:pPr lvl="3"/>
            <a:r>
              <a:rPr lang="en-US" altLang="ko-KR"/>
              <a:t>ID, IP, AUTH</a:t>
            </a:r>
          </a:p>
          <a:p>
            <a:pPr lvl="3"/>
            <a:r>
              <a:rPr lang="en-US" altLang="ko-KR"/>
              <a:t>isLogin()</a:t>
            </a:r>
          </a:p>
          <a:p>
            <a:pPr lvl="1"/>
            <a:r>
              <a:rPr lang="ko-KR" altLang="en-US"/>
              <a:t>할 </a:t>
            </a:r>
            <a:r>
              <a:rPr lang="ko-KR" altLang="en-US" dirty="0"/>
              <a:t>작업을 허락 </a:t>
            </a:r>
            <a:r>
              <a:rPr lang="ko-KR" altLang="en-US"/>
              <a:t>받는 것</a:t>
            </a:r>
            <a:endParaRPr lang="en-US" altLang="ko-KR"/>
          </a:p>
          <a:p>
            <a:pPr lvl="2"/>
            <a:r>
              <a:rPr lang="ko-KR" altLang="en-US"/>
              <a:t>할 작업</a:t>
            </a:r>
            <a:endParaRPr lang="en-US" altLang="ko-KR"/>
          </a:p>
          <a:p>
            <a:pPr lvl="3"/>
            <a:r>
              <a:rPr lang="en-US" altLang="ko-KR"/>
              <a:t>callList : </a:t>
            </a:r>
            <a:r>
              <a:rPr lang="ko-KR" altLang="en-US"/>
              <a:t>로그을 안한 사용자도 사용</a:t>
            </a:r>
            <a:endParaRPr lang="en-US" altLang="ko-KR"/>
          </a:p>
          <a:p>
            <a:pPr lvl="3"/>
            <a:r>
              <a:rPr lang="en-US" altLang="ko-KR"/>
              <a:t>callWrite : </a:t>
            </a:r>
            <a:r>
              <a:rPr lang="ko-KR" altLang="en-US"/>
              <a:t>로그인 한 사용자만 사용</a:t>
            </a:r>
            <a:endParaRPr lang="en-US" altLang="ko-KR"/>
          </a:p>
          <a:p>
            <a:pPr lvl="3"/>
            <a:r>
              <a:rPr lang="en-US" altLang="ko-KR"/>
              <a:t>forceDelete : </a:t>
            </a:r>
            <a:r>
              <a:rPr lang="ko-KR" altLang="en-US"/>
              <a:t>관리자만 사용</a:t>
            </a:r>
            <a:endParaRPr lang="en-US" altLang="ko-KR"/>
          </a:p>
          <a:p>
            <a:pPr lvl="2"/>
            <a:r>
              <a:rPr lang="en-US" altLang="ko-KR"/>
              <a:t>MasterController.checkUrlAuth(“callWrite”);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인증에 사용될 객체 개발</a:t>
            </a:r>
            <a:endParaRPr lang="en-US" altLang="ko-KR" dirty="0"/>
          </a:p>
          <a:p>
            <a:pPr lvl="1"/>
            <a:r>
              <a:rPr lang="en-US" altLang="ko-KR"/>
              <a:t>SessionB</a:t>
            </a:r>
          </a:p>
          <a:p>
            <a:r>
              <a:rPr lang="ko-KR" altLang="en-US"/>
              <a:t>접근제어 정책 구현</a:t>
            </a:r>
            <a:endParaRPr lang="en-US" altLang="ko-KR" dirty="0"/>
          </a:p>
          <a:p>
            <a:pPr lvl="1"/>
            <a:r>
              <a:rPr lang="en-US" altLang="ko-KR"/>
              <a:t>MasterController.checkUrlAuth(“callWrite”);</a:t>
            </a:r>
          </a:p>
        </p:txBody>
      </p:sp>
    </p:spTree>
    <p:extLst>
      <p:ext uri="{BB962C8B-B14F-4D97-AF65-F5344CB8AC3E}">
        <p14:creationId xmlns:p14="http://schemas.microsoft.com/office/powerpoint/2010/main" val="4905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서버가 브라우저를 인증하는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브라우저가 처음 </a:t>
            </a:r>
            <a:r>
              <a:rPr lang="en-US" altLang="ko-KR"/>
              <a:t>WAS </a:t>
            </a:r>
            <a:r>
              <a:rPr lang="ko-KR" altLang="en-US"/>
              <a:t>에 접속할때 사용자는 구분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브라우저가 </a:t>
            </a:r>
            <a:r>
              <a:rPr lang="en-US" altLang="ko-KR">
                <a:solidFill>
                  <a:srgbClr val="FF0000"/>
                </a:solidFill>
              </a:rPr>
              <a:t>WAS </a:t>
            </a:r>
            <a:r>
              <a:rPr lang="ko-KR" altLang="en-US">
                <a:solidFill>
                  <a:srgbClr val="FF0000"/>
                </a:solidFill>
              </a:rPr>
              <a:t>에 처음 접속했을때 </a:t>
            </a:r>
            <a:r>
              <a:rPr lang="en-US" altLang="ko-KR">
                <a:solidFill>
                  <a:srgbClr val="FF0000"/>
                </a:solidFill>
              </a:rPr>
              <a:t>(JSSION_ID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SessionB </a:t>
            </a:r>
            <a:r>
              <a:rPr lang="ko-KR" altLang="en-US">
                <a:solidFill>
                  <a:srgbClr val="FF0000"/>
                </a:solidFill>
              </a:rPr>
              <a:t>객체를 생성하고 세션에 저장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8D6CC-0D7E-4C63-BBE3-482C75B4271C}"/>
              </a:ext>
            </a:extLst>
          </p:cNvPr>
          <p:cNvSpPr/>
          <p:nvPr/>
        </p:nvSpPr>
        <p:spPr>
          <a:xfrm>
            <a:off x="1695080" y="3480182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3EB7A5-07E4-4E3A-A8BD-5487E5892387}"/>
              </a:ext>
            </a:extLst>
          </p:cNvPr>
          <p:cNvSpPr/>
          <p:nvPr/>
        </p:nvSpPr>
        <p:spPr>
          <a:xfrm>
            <a:off x="5241509" y="3484344"/>
            <a:ext cx="1521525" cy="432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EA7C8-C242-4A79-B713-520F3007C04A}"/>
              </a:ext>
            </a:extLst>
          </p:cNvPr>
          <p:cNvCxnSpPr/>
          <p:nvPr/>
        </p:nvCxnSpPr>
        <p:spPr>
          <a:xfrm>
            <a:off x="2455843" y="4008430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903333-8C47-4160-8116-DACC2F37C4D6}"/>
              </a:ext>
            </a:extLst>
          </p:cNvPr>
          <p:cNvCxnSpPr/>
          <p:nvPr/>
        </p:nvCxnSpPr>
        <p:spPr>
          <a:xfrm>
            <a:off x="6053766" y="3974144"/>
            <a:ext cx="0" cy="2148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CA2EF5-2CCD-4304-B42A-94F8DD0ED3B7}"/>
              </a:ext>
            </a:extLst>
          </p:cNvPr>
          <p:cNvCxnSpPr/>
          <p:nvPr/>
        </p:nvCxnSpPr>
        <p:spPr>
          <a:xfrm>
            <a:off x="2605817" y="4276341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502214-0352-4CAC-BA68-103EE45C8BF1}"/>
              </a:ext>
            </a:extLst>
          </p:cNvPr>
          <p:cNvCxnSpPr/>
          <p:nvPr/>
        </p:nvCxnSpPr>
        <p:spPr>
          <a:xfrm>
            <a:off x="2605816" y="5562469"/>
            <a:ext cx="3329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5C143-761E-435C-8737-0DE1DBB01B34}"/>
              </a:ext>
            </a:extLst>
          </p:cNvPr>
          <p:cNvCxnSpPr>
            <a:cxnSpLocks/>
          </p:cNvCxnSpPr>
          <p:nvPr/>
        </p:nvCxnSpPr>
        <p:spPr>
          <a:xfrm flipH="1">
            <a:off x="2605817" y="4885933"/>
            <a:ext cx="3329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9F4900-6962-4D44-AF52-035F3AAC253D}"/>
              </a:ext>
            </a:extLst>
          </p:cNvPr>
          <p:cNvSpPr txBox="1"/>
          <p:nvPr/>
        </p:nvSpPr>
        <p:spPr>
          <a:xfrm>
            <a:off x="6138235" y="415041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7DD9-D861-441B-96AF-5AA8D74C37CC}"/>
              </a:ext>
            </a:extLst>
          </p:cNvPr>
          <p:cNvSpPr txBox="1"/>
          <p:nvPr/>
        </p:nvSpPr>
        <p:spPr>
          <a:xfrm>
            <a:off x="6103297" y="473147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005CA-D6A2-41B8-87FD-AD6C7B4B67D6}"/>
              </a:ext>
            </a:extLst>
          </p:cNvPr>
          <p:cNvSpPr txBox="1"/>
          <p:nvPr/>
        </p:nvSpPr>
        <p:spPr>
          <a:xfrm>
            <a:off x="6096000" y="5384295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722B2-E146-4479-B36D-FF6DA39F1FB8}"/>
              </a:ext>
            </a:extLst>
          </p:cNvPr>
          <p:cNvSpPr txBox="1"/>
          <p:nvPr/>
        </p:nvSpPr>
        <p:spPr>
          <a:xfrm>
            <a:off x="1245870" y="5039249"/>
            <a:ext cx="16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JESSION_ID </a:t>
            </a:r>
            <a:r>
              <a:rPr lang="ko-KR" altLang="en-US" sz="1400"/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274FD-C0BD-4CA2-88D1-CB54BF373F44}"/>
              </a:ext>
            </a:extLst>
          </p:cNvPr>
          <p:cNvSpPr txBox="1"/>
          <p:nvPr/>
        </p:nvSpPr>
        <p:spPr>
          <a:xfrm>
            <a:off x="8179189" y="4122452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인증객체를 생성 후 세션에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626C-910C-4E62-8795-7AFB432AB5F6}"/>
              </a:ext>
            </a:extLst>
          </p:cNvPr>
          <p:cNvSpPr txBox="1"/>
          <p:nvPr/>
        </p:nvSpPr>
        <p:spPr>
          <a:xfrm>
            <a:off x="8179189" y="5384295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세션영역에 있는 인증객체 사용</a:t>
            </a:r>
          </a:p>
        </p:txBody>
      </p:sp>
    </p:spTree>
    <p:extLst>
      <p:ext uri="{BB962C8B-B14F-4D97-AF65-F5344CB8AC3E}">
        <p14:creationId xmlns:p14="http://schemas.microsoft.com/office/powerpoint/2010/main" val="12228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SessionB</a:t>
            </a:r>
            <a:r>
              <a:rPr lang="en-US" altLang="ko-KR" dirty="0"/>
              <a:t> </a:t>
            </a:r>
            <a:r>
              <a:rPr lang="ko-KR" altLang="en-US" dirty="0"/>
              <a:t>객체가 세션에 저장되는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97D2F4-AF42-4CD3-B0F1-C28657B13665}"/>
              </a:ext>
            </a:extLst>
          </p:cNvPr>
          <p:cNvSpPr/>
          <p:nvPr/>
        </p:nvSpPr>
        <p:spPr>
          <a:xfrm>
            <a:off x="1362827" y="2105092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쿠키</a:t>
            </a:r>
            <a:endParaRPr lang="en-US" altLang="ko-KR" dirty="0"/>
          </a:p>
          <a:p>
            <a:pPr algn="ctr"/>
            <a:r>
              <a:rPr lang="en-US" altLang="ko-KR" dirty="0"/>
              <a:t>JSESSIONID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B0EBE-1EC0-48BE-9586-A1BC38B8CD75}"/>
              </a:ext>
            </a:extLst>
          </p:cNvPr>
          <p:cNvSpPr/>
          <p:nvPr/>
        </p:nvSpPr>
        <p:spPr>
          <a:xfrm>
            <a:off x="2329307" y="29652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SessionB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D608C-33B4-4399-A294-E10A28D63948}"/>
              </a:ext>
            </a:extLst>
          </p:cNvPr>
          <p:cNvSpPr/>
          <p:nvPr/>
        </p:nvSpPr>
        <p:spPr>
          <a:xfrm>
            <a:off x="3295787" y="37760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주기억장치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46FC6B-3053-4A66-829B-293AAAF8F836}"/>
              </a:ext>
            </a:extLst>
          </p:cNvPr>
          <p:cNvSpPr/>
          <p:nvPr/>
        </p:nvSpPr>
        <p:spPr>
          <a:xfrm>
            <a:off x="4262267" y="4600035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보조기억장치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C1B66-8C44-4A4C-8A16-29E126CC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31" y="2806506"/>
            <a:ext cx="5522032" cy="633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66E16-0FEF-455F-8B68-F880E180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31" y="2002893"/>
            <a:ext cx="5034422" cy="6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359</TotalTime>
  <Words>240</Words>
  <Application>Microsoft Office PowerPoint</Application>
  <PresentationFormat>와이드스크린</PresentationFormat>
  <Paragraphs>70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섹션 5 목표</vt:lpstr>
      <vt:lpstr>기밀성, 무결성, 가용성 그리고 기술적 보안</vt:lpstr>
      <vt:lpstr>기밀성, 무결성, 가용성 그리고 기술적 보안</vt:lpstr>
      <vt:lpstr>인증</vt:lpstr>
      <vt:lpstr>접근제어</vt:lpstr>
      <vt:lpstr>섹션 5 결과</vt:lpstr>
      <vt:lpstr>서버가 브라우저를 인증하는 과정</vt:lpstr>
      <vt:lpstr>SessionB 객체가 세션에 저장되는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188</cp:revision>
  <dcterms:created xsi:type="dcterms:W3CDTF">2021-03-05T04:40:46Z</dcterms:created>
  <dcterms:modified xsi:type="dcterms:W3CDTF">2021-07-16T05:51:43Z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