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0" r:id="rId2"/>
    <p:sldId id="304" r:id="rId3"/>
    <p:sldId id="305" r:id="rId4"/>
    <p:sldId id="307" r:id="rId5"/>
    <p:sldId id="308" r:id="rId6"/>
    <p:sldId id="314" r:id="rId7"/>
    <p:sldId id="310" r:id="rId8"/>
    <p:sldId id="309" r:id="rId9"/>
    <p:sldId id="292" r:id="rId10"/>
    <p:sldId id="312" r:id="rId11"/>
    <p:sldId id="311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내장형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ko-KR" altLang="en-US"/>
              <a:t>개발자 </a:t>
            </a:r>
            <a:r>
              <a:rPr lang="en-US" altLang="ko-KR"/>
              <a:t>PC</a:t>
            </a:r>
            <a:endParaRPr lang="en-US" altLang="ko-KR" dirty="0"/>
          </a:p>
          <a:p>
            <a:r>
              <a:rPr lang="ko-KR" altLang="en-US" dirty="0"/>
              <a:t>테스트 환경</a:t>
            </a:r>
            <a:endParaRPr lang="en-US" altLang="ko-KR" dirty="0"/>
          </a:p>
          <a:p>
            <a:pPr lvl="1"/>
            <a:r>
              <a:rPr lang="en-US" altLang="ko-KR" dirty="0"/>
              <a:t>WEB/WAS, </a:t>
            </a:r>
            <a:r>
              <a:rPr lang="en-US" altLang="ko-KR" dirty="0" err="1"/>
              <a:t>javax.sql</a:t>
            </a:r>
            <a:r>
              <a:rPr lang="en-US" altLang="ko-KR" err="1"/>
              <a:t>.</a:t>
            </a:r>
            <a:r>
              <a:rPr lang="en-US" altLang="ko-KR"/>
              <a:t>DataSource(Connection Pool)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데일리 빌드</a:t>
            </a:r>
            <a:r>
              <a:rPr lang="en-US" altLang="ko-KR" dirty="0"/>
              <a:t>(Daily Build)</a:t>
            </a:r>
          </a:p>
          <a:p>
            <a:r>
              <a:rPr lang="ko-KR" altLang="en-US" dirty="0"/>
              <a:t>운영환경</a:t>
            </a:r>
            <a:endParaRPr lang="en-US" altLang="ko-KR" dirty="0"/>
          </a:p>
          <a:p>
            <a:pPr lvl="1"/>
            <a:r>
              <a:rPr lang="ko-KR" altLang="en-US" dirty="0"/>
              <a:t>이중화</a:t>
            </a:r>
            <a:r>
              <a:rPr lang="en-US" altLang="ko-KR"/>
              <a:t>, </a:t>
            </a:r>
            <a:r>
              <a:rPr lang="ko-KR" altLang="en-US"/>
              <a:t>컨테이너 식별자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ko-KR" altLang="en-US" dirty="0"/>
              <a:t>형상 통제</a:t>
            </a:r>
            <a:r>
              <a:rPr lang="en-US" altLang="ko-KR"/>
              <a:t>, </a:t>
            </a:r>
            <a:r>
              <a:rPr lang="ko-KR" altLang="en-US"/>
              <a:t>재가동 비용이 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0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0CF5-9949-4628-8C98-E505066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EA8B7-53D3-4D13-9A2E-17CCBA9B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B7947-E6EF-487D-9D2E-17C4B8D1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8" y="3073879"/>
            <a:ext cx="5824870" cy="145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F5132-92C0-4BAF-A41A-CAC54764350B}"/>
              </a:ext>
            </a:extLst>
          </p:cNvPr>
          <p:cNvSpPr txBox="1"/>
          <p:nvPr/>
        </p:nvSpPr>
        <p:spPr>
          <a:xfrm>
            <a:off x="1411981" y="2613258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실행하는 환경에 의존하지 않는 작동하는 소프트웨어 전달</a:t>
            </a:r>
            <a:endParaRPr lang="en-US" altLang="ko-KR">
              <a:solidFill>
                <a:schemeClr val="accent1"/>
              </a:solidFill>
            </a:endParaRPr>
          </a:p>
          <a:p>
            <a:r>
              <a:rPr lang="ko-KR" altLang="en-US">
                <a:solidFill>
                  <a:schemeClr val="accent1"/>
                </a:solidFill>
              </a:rPr>
              <a:t>비기능 품질속성 중 이식성 해결</a:t>
            </a:r>
            <a:endParaRPr lang="en-US" altLang="ko-KR">
              <a:solidFill>
                <a:schemeClr val="accent1"/>
              </a:solidFill>
            </a:endParaRPr>
          </a:p>
          <a:p>
            <a:pPr lvl="1"/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  <a:endParaRPr lang="en-US" altLang="ko-KR"/>
          </a:p>
          <a:p>
            <a:pPr lvl="1"/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WAS</a:t>
            </a:r>
            <a:r>
              <a:rPr lang="ko-KR" altLang="en-US"/>
              <a:t> 를 구분할 수 있는 이름</a:t>
            </a:r>
            <a:endParaRPr lang="en-US" altLang="ko-KR"/>
          </a:p>
          <a:p>
            <a:pPr lvl="1"/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4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5AA7-B037-4537-92B0-6DE39A7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BC319-8748-4067-8C74-3565F21E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필요한 정보</a:t>
            </a:r>
            <a:endParaRPr lang="en-US" altLang="ko-KR"/>
          </a:p>
          <a:p>
            <a:pPr lvl="1"/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  <a:endParaRPr lang="en-US" altLang="ko-KR"/>
          </a:p>
          <a:p>
            <a:pPr lvl="1"/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WAS</a:t>
            </a:r>
            <a:r>
              <a:rPr lang="ko-KR" altLang="en-US"/>
              <a:t> 를 구분할 수 있는 이름</a:t>
            </a:r>
            <a:endParaRPr lang="en-US" altLang="ko-KR"/>
          </a:p>
          <a:p>
            <a:pPr lvl="1"/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9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r>
              <a:rPr lang="en-US" altLang="ko-KR"/>
              <a:t>[APP_ROOT_URL]/web</a:t>
            </a:r>
          </a:p>
          <a:p>
            <a:r>
              <a:rPr lang="en-US" altLang="ko-KR"/>
              <a:t>init.yaml -&gt; classpath </a:t>
            </a:r>
            <a:r>
              <a:rPr lang="ko-KR" altLang="en-US"/>
              <a:t>사용 자원 찾기 </a:t>
            </a: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절대경로 확인 </a:t>
            </a:r>
            <a:r>
              <a:rPr lang="en-US" altLang="ko-KR"/>
              <a:t>-&gt; </a:t>
            </a:r>
            <a:r>
              <a:rPr lang="ko-KR" altLang="en-US"/>
              <a:t>상대경로 탐색 </a:t>
            </a:r>
            <a:r>
              <a:rPr lang="en-US" altLang="ko-KR"/>
              <a:t>-&gt; </a:t>
            </a:r>
            <a:r>
              <a:rPr lang="ko-KR" altLang="en-US"/>
              <a:t>기준경로 계산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C227-48C0-42F6-8A54-5F772CFCD0A0}"/>
              </a:ext>
            </a:extLst>
          </p:cNvPr>
          <p:cNvSpPr txBox="1"/>
          <p:nvPr/>
        </p:nvSpPr>
        <p:spPr>
          <a:xfrm>
            <a:off x="1424872" y="373536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YamlReader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0AA82D-FAB0-4AFF-83A9-9F7DA852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10" y="4264416"/>
            <a:ext cx="4467433" cy="1798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20C21C-1E3A-4D40-8965-7262C106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73" y="4104701"/>
            <a:ext cx="4541656" cy="20907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C27906-9940-440A-8340-B3C719C7956D}"/>
              </a:ext>
            </a:extLst>
          </p:cNvPr>
          <p:cNvSpPr txBox="1"/>
          <p:nvPr/>
        </p:nvSpPr>
        <p:spPr>
          <a:xfrm>
            <a:off x="7047488" y="368213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 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기준경로 </a:t>
            </a:r>
            <a:r>
              <a:rPr lang="en-US" altLang="ko-KR"/>
              <a:t>: WAS </a:t>
            </a:r>
            <a:r>
              <a:rPr lang="ko-KR" altLang="en-US"/>
              <a:t>의 </a:t>
            </a:r>
            <a:r>
              <a:rPr lang="en-US" altLang="ko-KR"/>
              <a:t>ROOT(</a:t>
            </a:r>
            <a:r>
              <a:rPr lang="ko-KR" altLang="en-US"/>
              <a:t>절대 경로</a:t>
            </a:r>
            <a:r>
              <a:rPr lang="en-US" altLang="ko-KR"/>
              <a:t>)</a:t>
            </a:r>
          </a:p>
          <a:p>
            <a:r>
              <a:rPr lang="en-US" altLang="ko-KR"/>
              <a:t> appRootUrl = c:/public/b/inflearn01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3047FB-EEF6-435F-A313-4C67C1BE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8" y="3429000"/>
            <a:ext cx="4648849" cy="2343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6538C3-20F8-42D0-968E-262292BA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52" y="4195304"/>
            <a:ext cx="5821646" cy="1720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1ECBC-D2A6-4060-A491-6518E00FB24B}"/>
              </a:ext>
            </a:extLst>
          </p:cNvPr>
          <p:cNvSpPr txBox="1"/>
          <p:nvPr/>
        </p:nvSpPr>
        <p:spPr>
          <a:xfrm>
            <a:off x="728958" y="3059668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D6079-AD00-4386-A0D7-C13D64247CC1}"/>
              </a:ext>
            </a:extLst>
          </p:cNvPr>
          <p:cNvSpPr txBox="1"/>
          <p:nvPr/>
        </p:nvSpPr>
        <p:spPr>
          <a:xfrm>
            <a:off x="5815464" y="370153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RunCode5.java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F5F43-54F5-4921-9D3E-DF7874E7D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452" y="774943"/>
            <a:ext cx="3066590" cy="32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198BB-05DD-4D5B-BB8B-1AB32C9FA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"/>
          <a:stretch/>
        </p:blipFill>
        <p:spPr>
          <a:xfrm>
            <a:off x="1295400" y="2997864"/>
            <a:ext cx="6973273" cy="227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25D5E-74BE-4C9D-8278-3D168AFE6D1A}"/>
              </a:ext>
            </a:extLst>
          </p:cNvPr>
          <p:cNvSpPr txBox="1"/>
          <p:nvPr/>
        </p:nvSpPr>
        <p:spPr>
          <a:xfrm>
            <a:off x="1369131" y="2561746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2B31AE-6A8B-43EC-A28F-453D8CEB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40" y="2863531"/>
            <a:ext cx="7440063" cy="17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AD374B-21A0-47A8-B592-122B6472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99" y="5220768"/>
            <a:ext cx="8249801" cy="7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2575AC-D4E4-44A4-99FB-7ACFC775D201}"/>
              </a:ext>
            </a:extLst>
          </p:cNvPr>
          <p:cNvSpPr txBox="1"/>
          <p:nvPr/>
        </p:nvSpPr>
        <p:spPr>
          <a:xfrm>
            <a:off x="1052640" y="2485085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96692-5854-4A41-A5F1-50072FB2ECE8}"/>
              </a:ext>
            </a:extLst>
          </p:cNvPr>
          <p:cNvSpPr txBox="1"/>
          <p:nvPr/>
        </p:nvSpPr>
        <p:spPr>
          <a:xfrm>
            <a:off x="2580402" y="4842322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E725-837A-4375-BCD0-8688D28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FAA9-0903-4D0F-A299-974AF8AF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lvl="1"/>
            <a:r>
              <a:rPr lang="en-US" altLang="ko-KR"/>
              <a:t>JVM</a:t>
            </a:r>
            <a:r>
              <a:rPr lang="ko-KR" altLang="en-US"/>
              <a:t> 실행시 파라메터 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RunCode5 </a:t>
            </a:r>
            <a:r>
              <a:rPr lang="ko-KR" altLang="en-US"/>
              <a:t>실행시 환경변수 전달 </a:t>
            </a:r>
            <a:r>
              <a:rPr lang="en-US" altLang="ko-KR"/>
              <a:t>(</a:t>
            </a:r>
            <a:r>
              <a:rPr lang="ko-KR" altLang="en-US"/>
              <a:t>톰캣은 모듈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FB4E7-E88A-42CA-812C-D3D8AD1C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08" y="3932643"/>
            <a:ext cx="6982799" cy="828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5952D-092E-44EF-90E5-5C1E6684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49" y="5048607"/>
            <a:ext cx="7306695" cy="838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33ACB-E5BB-42FA-B52E-08DCFE7298C5}"/>
              </a:ext>
            </a:extLst>
          </p:cNvPr>
          <p:cNvSpPr txBox="1"/>
          <p:nvPr/>
        </p:nvSpPr>
        <p:spPr>
          <a:xfrm>
            <a:off x="1708997" y="2808934"/>
            <a:ext cx="821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1</a:t>
            </a:r>
          </a:p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2</a:t>
            </a:r>
            <a:endParaRPr lang="ko-KR" altLang="en-US"/>
          </a:p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86825-4087-4D0E-B0ED-49ED1CB6D0ED}"/>
              </a:ext>
            </a:extLst>
          </p:cNvPr>
          <p:cNvSpPr txBox="1"/>
          <p:nvPr/>
        </p:nvSpPr>
        <p:spPr>
          <a:xfrm>
            <a:off x="3642993" y="472231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5802-9A5E-43C8-905D-D26AC723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796C6-894B-4CA4-B1DE-DBBD54E2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DDAF9-8F5C-409C-BCC3-290A829F83C6}"/>
              </a:ext>
            </a:extLst>
          </p:cNvPr>
          <p:cNvSpPr txBox="1"/>
          <p:nvPr/>
        </p:nvSpPr>
        <p:spPr>
          <a:xfrm>
            <a:off x="1169220" y="2872100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BCFEC7-8260-4882-9D64-D030E660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41432"/>
            <a:ext cx="79259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B74BB-09AE-4AA2-9B8D-4C16D9D0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33" y="3170149"/>
            <a:ext cx="3915871" cy="1582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D7D72-B0D0-4AEF-94A3-F4EF665F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35" y="2967848"/>
            <a:ext cx="5762196" cy="2925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7EFB7E-FE0B-4BCD-AAFA-D8C3E3D895D7}"/>
              </a:ext>
            </a:extLst>
          </p:cNvPr>
          <p:cNvSpPr txBox="1"/>
          <p:nvPr/>
        </p:nvSpPr>
        <p:spPr>
          <a:xfrm>
            <a:off x="5729934" y="2495893"/>
            <a:ext cx="341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62274-000B-47CE-B7FE-23819C682B24}"/>
              </a:ext>
            </a:extLst>
          </p:cNvPr>
          <p:cNvSpPr txBox="1"/>
          <p:nvPr/>
        </p:nvSpPr>
        <p:spPr>
          <a:xfrm>
            <a:off x="1218533" y="268055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Admin.java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494</TotalTime>
  <Words>462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다이아몬드 눈금 16x9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222</cp:revision>
  <dcterms:created xsi:type="dcterms:W3CDTF">2021-03-05T04:40:46Z</dcterms:created>
  <dcterms:modified xsi:type="dcterms:W3CDTF">2021-06-09T02:05:58Z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