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2" r:id="rId2"/>
    <p:sldId id="300" r:id="rId3"/>
    <p:sldId id="301" r:id="rId4"/>
    <p:sldId id="302" r:id="rId5"/>
    <p:sldId id="303" r:id="rId6"/>
    <p:sldId id="306" r:id="rId7"/>
    <p:sldId id="308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1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기능을 구현합니다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서블릿 </a:t>
            </a:r>
            <a:r>
              <a:rPr lang="en-US" altLang="ko-KR"/>
              <a:t>3.0</a:t>
            </a:r>
          </a:p>
          <a:p>
            <a:r>
              <a:rPr lang="ko-KR" altLang="en-US"/>
              <a:t>업로드 중인 파일은 </a:t>
            </a:r>
            <a:r>
              <a:rPr lang="en-US" altLang="ko-KR"/>
              <a:t>temp </a:t>
            </a:r>
            <a:r>
              <a:rPr lang="ko-KR" altLang="en-US"/>
              <a:t>영역 사용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AE5ACE-6D49-41F0-A3D5-6D075D6C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53" y="3542986"/>
            <a:ext cx="5048955" cy="2248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342E1-C020-4FBB-8E8D-8E79AB9CAFC5}"/>
              </a:ext>
            </a:extLst>
          </p:cNvPr>
          <p:cNvSpPr txBox="1"/>
          <p:nvPr/>
        </p:nvSpPr>
        <p:spPr>
          <a:xfrm>
            <a:off x="1437673" y="3033176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web.xml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A6E9A-4EC9-478E-8A1F-CCD678F1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기능을 구현합니다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BB21E-27E0-4982-A1E8-625B60E3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multipart/form-data</a:t>
            </a:r>
          </a:p>
          <a:p>
            <a:pPr lvl="1"/>
            <a:r>
              <a:rPr lang="ko-KR" altLang="en-US"/>
              <a:t>입력 데이터 크기를 예측할 수 없음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5B25B-09DD-4B9C-8321-95070547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81" y="3610678"/>
            <a:ext cx="6134956" cy="1781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B2F99-C7AF-4204-83DB-36220C2E428E}"/>
              </a:ext>
            </a:extLst>
          </p:cNvPr>
          <p:cNvSpPr txBox="1"/>
          <p:nvPr/>
        </p:nvSpPr>
        <p:spPr>
          <a:xfrm>
            <a:off x="1619081" y="3075265"/>
            <a:ext cx="504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MasterControllerMultipart.java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CD1A-A5C1-4EEE-BF04-9EA8F57B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기능을 구현합니다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091F6-5620-49EB-B6B1-C012AE68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request.getParts()</a:t>
            </a:r>
          </a:p>
          <a:p>
            <a:pPr lvl="1"/>
            <a:r>
              <a:rPr lang="ko-KR" altLang="en-US"/>
              <a:t>입력한 값과 파일을 동시 처리</a:t>
            </a:r>
            <a:endParaRPr lang="en-US" altLang="ko-KR"/>
          </a:p>
          <a:p>
            <a:pPr lvl="1"/>
            <a:r>
              <a:rPr lang="ko-KR" altLang="en-US"/>
              <a:t>파일인 경우 </a:t>
            </a:r>
            <a:r>
              <a:rPr lang="en-US" altLang="ko-KR"/>
              <a:t>UploadfileB </a:t>
            </a:r>
            <a:r>
              <a:rPr lang="ko-KR" altLang="en-US"/>
              <a:t>객체생성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BB053D-B2AB-47D2-A2F6-884D423E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42" y="2324756"/>
            <a:ext cx="5939486" cy="3680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A7422-9920-41B5-B39C-363F939426F5}"/>
              </a:ext>
            </a:extLst>
          </p:cNvPr>
          <p:cNvSpPr txBox="1"/>
          <p:nvPr/>
        </p:nvSpPr>
        <p:spPr>
          <a:xfrm>
            <a:off x="5742042" y="1861460"/>
            <a:ext cx="504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MasterControllerMultipart.java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7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D0DC9-6134-4CDC-B17F-E0CD662B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기능을 구현합니다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34AA3-0A48-4116-9FCD-1AC82F18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저장이 필요없는 첨부파일은</a:t>
            </a:r>
            <a:br>
              <a:rPr lang="en-US" altLang="ko-KR"/>
            </a:br>
            <a:r>
              <a:rPr lang="ko-KR" altLang="en-US"/>
              <a:t>자동으로 삭제</a:t>
            </a:r>
            <a:endParaRPr lang="en-US" altLang="ko-KR"/>
          </a:p>
          <a:p>
            <a:r>
              <a:rPr lang="en-US" altLang="ko-KR"/>
              <a:t>AOP </a:t>
            </a:r>
            <a:r>
              <a:rPr lang="ko-KR" altLang="en-US"/>
              <a:t>관점으로 처리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8636AA-20A3-4FC4-B240-9E4F34C6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11" y="2272579"/>
            <a:ext cx="4042515" cy="3759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2718B-3223-4711-A26B-B2A94B4239BB}"/>
              </a:ext>
            </a:extLst>
          </p:cNvPr>
          <p:cNvSpPr txBox="1"/>
          <p:nvPr/>
        </p:nvSpPr>
        <p:spPr>
          <a:xfrm>
            <a:off x="5920067" y="1903247"/>
            <a:ext cx="504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MasterControllerMultipart.java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기능을 구현합니다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첨부파일을 잘 사용할 수 있는 기능과 데이터를 제공</a:t>
            </a: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EB8FF618-CBCF-47E8-A46F-D7C9A58A1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79"/>
          <a:stretch/>
        </p:blipFill>
        <p:spPr>
          <a:xfrm>
            <a:off x="1415327" y="2943478"/>
            <a:ext cx="4069154" cy="3101743"/>
          </a:xfrm>
          <a:prstGeom prst="rect">
            <a:avLst/>
          </a:prstGeom>
        </p:spPr>
      </p:pic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B4D0CAC2-0A13-494A-BB61-F2B688FE7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63"/>
          <a:stretch/>
        </p:blipFill>
        <p:spPr>
          <a:xfrm>
            <a:off x="3257486" y="3012642"/>
            <a:ext cx="4162678" cy="29634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6988F8-7ED4-4613-AB95-848817D3DB39}"/>
              </a:ext>
            </a:extLst>
          </p:cNvPr>
          <p:cNvSpPr txBox="1"/>
          <p:nvPr/>
        </p:nvSpPr>
        <p:spPr>
          <a:xfrm>
            <a:off x="1415327" y="2507768"/>
            <a:ext cx="504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- UploadFileB.java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7842-3094-460C-9497-225A0A25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기능을 구현합니다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E5A70B-81CE-4FCC-9C9C-36B72AF2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개발자는 서비스 구현에만 집중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988F8-7ED4-4613-AB95-848817D3DB39}"/>
              </a:ext>
            </a:extLst>
          </p:cNvPr>
          <p:cNvSpPr txBox="1"/>
          <p:nvPr/>
        </p:nvSpPr>
        <p:spPr>
          <a:xfrm>
            <a:off x="1512432" y="2564412"/>
            <a:ext cx="504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- Board.java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94EE4-8385-406C-897F-6252A561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20" y="4282192"/>
            <a:ext cx="3505689" cy="1381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F04BE0-2B59-4A93-BB44-4CB0CB928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682" y="3234791"/>
            <a:ext cx="484890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AF44C-710D-475D-A54E-DA7F1F72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파일업로드 기능을 구현합니다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13217-21C6-4ACC-A4B8-3ACF7FEF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저장된 파일의 위치와 관리가 중요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DCA39E-0610-4A97-A487-469930E4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39" y="2578923"/>
            <a:ext cx="4374180" cy="20416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4A7BE7-639C-454D-833F-C66EA41DB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308" y="3667158"/>
            <a:ext cx="3410426" cy="866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7D8C95-16C3-4966-80C3-BEFD92F6E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308" y="4664876"/>
            <a:ext cx="3448531" cy="800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8F9D75-3A36-4E03-9496-8A390F02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308" y="2068386"/>
            <a:ext cx="327705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447</TotalTime>
  <Words>108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다이아몬드 눈금 16x9</vt:lpstr>
      <vt:lpstr>파일업로드 기능을 구현합니다.</vt:lpstr>
      <vt:lpstr>파일업로드 기능을 구현합니다.</vt:lpstr>
      <vt:lpstr>파일업로드 기능을 구현합니다.</vt:lpstr>
      <vt:lpstr>파일업로드 기능을 구현합니다.</vt:lpstr>
      <vt:lpstr>파일업로드 기능을 구현합니다.</vt:lpstr>
      <vt:lpstr>파일업로드 기능을 구현합니다.</vt:lpstr>
      <vt:lpstr>파일업로드 기능을 구현합니다.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190</cp:revision>
  <dcterms:created xsi:type="dcterms:W3CDTF">2021-03-05T04:40:46Z</dcterms:created>
  <dcterms:modified xsi:type="dcterms:W3CDTF">2021-06-09T02:36:34Z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