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01" r:id="rId2"/>
    <p:sldId id="302" r:id="rId3"/>
    <p:sldId id="306" r:id="rId4"/>
    <p:sldId id="303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3" d="100"/>
          <a:sy n="73" d="100"/>
        </p:scale>
        <p:origin x="60" y="5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8월 17일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8월 17일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8월 17일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A2615-B348-423B-B084-D9E518A9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백엔드 프레임워크를 실행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45C77-8C1F-46E2-9F64-B32932BF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프레임워크</a:t>
            </a:r>
            <a:endParaRPr lang="en-US" altLang="ko-KR"/>
          </a:p>
          <a:p>
            <a:pPr lvl="1"/>
            <a:r>
              <a:rPr lang="ko-KR" altLang="en-US"/>
              <a:t>실행 가능한 절반만 만들어진 </a:t>
            </a:r>
            <a:r>
              <a:rPr lang="en-US" altLang="ko-KR"/>
              <a:t>SW</a:t>
            </a:r>
          </a:p>
          <a:p>
            <a:r>
              <a:rPr lang="ko-KR" altLang="en-US"/>
              <a:t>임베디드 </a:t>
            </a:r>
            <a:r>
              <a:rPr lang="en-US" altLang="ko-KR"/>
              <a:t>WAS</a:t>
            </a:r>
            <a:endParaRPr lang="en-US" altLang="ko-KR" dirty="0"/>
          </a:p>
          <a:p>
            <a:pPr lvl="1"/>
            <a:r>
              <a:rPr lang="ko-KR" altLang="en-US"/>
              <a:t>절반만 만들어진 프레임워크가 실행되는 프로세스</a:t>
            </a:r>
            <a:endParaRPr lang="en-US" altLang="ko-KR"/>
          </a:p>
          <a:p>
            <a:pPr lvl="1"/>
            <a:r>
              <a:rPr lang="ko-KR" altLang="en-US"/>
              <a:t>나머지 절반인 개발자의 코드가 추가됨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35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30D0-2C89-4864-931D-6F32E7D1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백엔드 프레임워크를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1FAEA-C2FB-4682-A446-CFCE3716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스프링부트</a:t>
            </a:r>
            <a:endParaRPr lang="en-US" altLang="ko-KR"/>
          </a:p>
          <a:p>
            <a:pPr lvl="1"/>
            <a:r>
              <a:rPr lang="ko-KR" altLang="en-US"/>
              <a:t>임베디드 </a:t>
            </a:r>
            <a:r>
              <a:rPr lang="en-US" altLang="ko-KR"/>
              <a:t>WAS </a:t>
            </a:r>
            <a:r>
              <a:rPr lang="ko-KR" altLang="en-US"/>
              <a:t>지원</a:t>
            </a:r>
            <a:endParaRPr lang="en-US" altLang="ko-KR"/>
          </a:p>
          <a:p>
            <a:pPr lvl="1"/>
            <a:r>
              <a:rPr lang="en-US" altLang="ko-KR"/>
              <a:t>java</a:t>
            </a:r>
            <a:r>
              <a:rPr lang="ko-KR" altLang="en-US"/>
              <a:t> 어플리케이션 형태로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E8DC48-471E-40AE-9CC4-9A1A31BE3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355" y="2334205"/>
            <a:ext cx="4426976" cy="25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6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30D0-2C89-4864-931D-6F32E7D1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백엔드 프레임워크를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1FAEA-C2FB-4682-A446-CFCE3716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스프링부트</a:t>
            </a:r>
            <a:endParaRPr lang="en-US" altLang="ko-KR"/>
          </a:p>
          <a:p>
            <a:pPr lvl="1"/>
            <a:r>
              <a:rPr lang="en-US" altLang="ko-KR"/>
              <a:t>CLASSPATH </a:t>
            </a:r>
            <a:r>
              <a:rPr lang="ko-KR" altLang="en-US"/>
              <a:t>에 있는 자원중 컨트롤러 탐색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9A6873-84D6-4F73-A08B-9C052E70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507" y="1191281"/>
            <a:ext cx="4482322" cy="458672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D8F27E9-B2C1-4868-9A30-FF5FC9B18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349" y="4543251"/>
            <a:ext cx="2857899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30D0-2C89-4864-931D-6F32E7D1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백엔드 프레임워크를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1FAEA-C2FB-4682-A446-CFCE3716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RunCode5</a:t>
            </a:r>
          </a:p>
          <a:p>
            <a:pPr lvl="1"/>
            <a:r>
              <a:rPr lang="ko-KR" altLang="en-US"/>
              <a:t>임베디드 톰캣 사용</a:t>
            </a:r>
            <a:endParaRPr lang="en-US" altLang="ko-KR"/>
          </a:p>
          <a:p>
            <a:pPr lvl="2"/>
            <a:r>
              <a:rPr lang="en-US" altLang="ko-KR"/>
              <a:t>Jetty, Undertow</a:t>
            </a:r>
            <a:r>
              <a:rPr lang="ko-KR" altLang="en-US"/>
              <a:t> 등 확장 가능</a:t>
            </a:r>
            <a:endParaRPr lang="en-US" altLang="ko-KR"/>
          </a:p>
          <a:p>
            <a:pPr lvl="1"/>
            <a:r>
              <a:rPr lang="ko-KR" altLang="en-US"/>
              <a:t>서비스 코드를 스캔하지 않음</a:t>
            </a:r>
            <a:endParaRPr lang="en-US" altLang="ko-KR"/>
          </a:p>
          <a:p>
            <a:pPr lvl="2"/>
            <a:r>
              <a:rPr lang="ko-KR" altLang="en-US"/>
              <a:t>실행 시점에 클래스 확인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692915F-0970-4C83-9704-803D63A34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048" y="1646238"/>
            <a:ext cx="4810796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6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443</TotalTime>
  <Words>63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다이아몬드 눈금 16x9</vt:lpstr>
      <vt:lpstr>백엔드 프레임워크를 실행</vt:lpstr>
      <vt:lpstr>백엔드 프레임워크를 실행</vt:lpstr>
      <vt:lpstr>백엔드 프레임워크를 실행</vt:lpstr>
      <vt:lpstr>백엔드 프레임워크를 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238</cp:revision>
  <dcterms:created xsi:type="dcterms:W3CDTF">2021-03-05T04:40:46Z</dcterms:created>
  <dcterms:modified xsi:type="dcterms:W3CDTF">2021-08-17T04:32:14Z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