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1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의존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마이바티스</a:t>
            </a:r>
            <a:endParaRPr lang="en-US" altLang="ko-KR"/>
          </a:p>
          <a:p>
            <a:pPr lvl="1"/>
            <a:r>
              <a:rPr lang="en-US" altLang="ko-KR"/>
              <a:t>java </a:t>
            </a:r>
            <a:r>
              <a:rPr lang="ko-KR" altLang="en-US"/>
              <a:t>코드에 </a:t>
            </a:r>
            <a:r>
              <a:rPr lang="en-US" altLang="ko-KR"/>
              <a:t>SQL </a:t>
            </a:r>
            <a:r>
              <a:rPr lang="ko-KR" altLang="en-US"/>
              <a:t>분리</a:t>
            </a:r>
            <a:endParaRPr lang="en-US" altLang="ko-KR"/>
          </a:p>
          <a:p>
            <a:pPr lvl="1"/>
            <a:r>
              <a:rPr lang="ko-KR" altLang="en-US"/>
              <a:t>바인드 변수 전달</a:t>
            </a:r>
            <a:endParaRPr lang="en-US" altLang="ko-KR"/>
          </a:p>
          <a:p>
            <a:pPr lvl="2"/>
            <a:r>
              <a:rPr lang="en-US" altLang="ko-KR"/>
              <a:t>#{page}</a:t>
            </a:r>
          </a:p>
          <a:p>
            <a:pPr lvl="1"/>
            <a:r>
              <a:rPr lang="en-US" altLang="ko-KR"/>
              <a:t>if </a:t>
            </a:r>
            <a:r>
              <a:rPr lang="ko-KR" altLang="en-US"/>
              <a:t>문</a:t>
            </a:r>
            <a:r>
              <a:rPr lang="en-US" altLang="ko-KR"/>
              <a:t>, </a:t>
            </a:r>
            <a:r>
              <a:rPr lang="ko-KR" altLang="en-US"/>
              <a:t>암호화 기능 제공</a:t>
            </a:r>
            <a:endParaRPr lang="en-US" altLang="ko-KR"/>
          </a:p>
          <a:p>
            <a:pPr lvl="1"/>
            <a:r>
              <a:rPr lang="ko-KR" altLang="en-US"/>
              <a:t>다양한 형태의 결과 제공</a:t>
            </a:r>
            <a:endParaRPr lang="en-US" altLang="ko-KR"/>
          </a:p>
          <a:p>
            <a:pPr lvl="2"/>
            <a:r>
              <a:rPr lang="en-US" altLang="ko-KR"/>
              <a:t>DTO, List </a:t>
            </a:r>
            <a:r>
              <a:rPr lang="ko-KR" altLang="en-US"/>
              <a:t>등</a:t>
            </a: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9D4E54-93F0-4DD2-9CAA-CF3608DA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10" y="1583884"/>
            <a:ext cx="5225874" cy="39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의존 제거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SqlRunner.java</a:t>
            </a:r>
          </a:p>
          <a:p>
            <a:pPr lvl="1"/>
            <a:r>
              <a:rPr lang="en-US" altLang="ko-KR"/>
              <a:t>SQL </a:t>
            </a:r>
            <a:r>
              <a:rPr lang="ko-KR" altLang="en-US"/>
              <a:t>의존을 제거하기 위한 노력은 비슷함</a:t>
            </a:r>
            <a:endParaRPr lang="en-US" altLang="ko-KR"/>
          </a:p>
          <a:p>
            <a:pPr lvl="1"/>
            <a:r>
              <a:rPr lang="en-US" altLang="ko-KR"/>
              <a:t>XML </a:t>
            </a:r>
            <a:r>
              <a:rPr lang="ko-KR" altLang="en-US"/>
              <a:t>사용 안함</a:t>
            </a:r>
            <a:endParaRPr lang="en-US" altLang="ko-KR"/>
          </a:p>
          <a:p>
            <a:pPr lvl="2"/>
            <a:r>
              <a:rPr lang="ko-KR" altLang="en-US"/>
              <a:t>개발자의 실수를 줄임</a:t>
            </a:r>
            <a:endParaRPr lang="en-US" altLang="ko-KR"/>
          </a:p>
          <a:p>
            <a:pPr lvl="1"/>
            <a:r>
              <a:rPr lang="en-US" altLang="ko-KR"/>
              <a:t>prefix, surfix </a:t>
            </a:r>
            <a:r>
              <a:rPr lang="ko-KR" altLang="en-US"/>
              <a:t>확장 가능</a:t>
            </a:r>
            <a:endParaRPr lang="en-US" altLang="ko-KR"/>
          </a:p>
          <a:p>
            <a:pPr lvl="2"/>
            <a:r>
              <a:rPr lang="en-US" altLang="ko-KR"/>
              <a:t>DEC__HP_N__PRN_HP_N</a:t>
            </a:r>
          </a:p>
          <a:p>
            <a:pPr lvl="1"/>
            <a:r>
              <a:rPr lang="en-US" altLang="ko-KR"/>
              <a:t>Table </a:t>
            </a:r>
            <a:r>
              <a:rPr lang="ko-KR" altLang="en-US"/>
              <a:t>자료구조 사용</a:t>
            </a:r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31269-1593-4BCB-B0F1-BA5D35086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38"/>
          <a:stretch/>
        </p:blipFill>
        <p:spPr>
          <a:xfrm>
            <a:off x="7704099" y="1723518"/>
            <a:ext cx="4131405" cy="43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453</TotalTime>
  <Words>65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SQL 의존 제거</vt:lpstr>
      <vt:lpstr>SQL 의존 제거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249</cp:revision>
  <dcterms:created xsi:type="dcterms:W3CDTF">2021-03-05T04:40:46Z</dcterms:created>
  <dcterms:modified xsi:type="dcterms:W3CDTF">2021-08-17T04:44:22Z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