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02" r:id="rId2"/>
    <p:sldId id="303" r:id="rId3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73A7D6-9D2D-4C68-B716-B369580A98B3}" v="155" dt="2021-03-07T12:47:39.386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73" d="100"/>
          <a:sy n="73" d="100"/>
        </p:scale>
        <p:origin x="60" y="50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.y moon" userId="670b369ef2ef36f4" providerId="LiveId" clId="{8773A7D6-9D2D-4C68-B716-B369580A98B3}"/>
    <pc:docChg chg="undo custSel addSld delSld modSld sldOrd">
      <pc:chgData name="h.y moon" userId="670b369ef2ef36f4" providerId="LiveId" clId="{8773A7D6-9D2D-4C68-B716-B369580A98B3}" dt="2021-03-07T12:47:40.297" v="2209" actId="6549"/>
      <pc:docMkLst>
        <pc:docMk/>
      </pc:docMkLst>
      <pc:sldChg chg="delSp modSp mod">
        <pc:chgData name="h.y moon" userId="670b369ef2ef36f4" providerId="LiveId" clId="{8773A7D6-9D2D-4C68-B716-B369580A98B3}" dt="2021-03-07T06:09:55.608" v="1166" actId="207"/>
        <pc:sldMkLst>
          <pc:docMk/>
          <pc:sldMk cId="3984617762" sldId="257"/>
        </pc:sldMkLst>
        <pc:spChg chg="mod">
          <ac:chgData name="h.y moon" userId="670b369ef2ef36f4" providerId="LiveId" clId="{8773A7D6-9D2D-4C68-B716-B369580A98B3}" dt="2021-03-07T06:09:55.608" v="1166" actId="207"/>
          <ac:spMkLst>
            <pc:docMk/>
            <pc:sldMk cId="3984617762" sldId="257"/>
            <ac:spMk id="3" creationId="{00000000-0000-0000-0000-000000000000}"/>
          </ac:spMkLst>
        </pc:spChg>
        <pc:inkChg chg="del">
          <ac:chgData name="h.y moon" userId="670b369ef2ef36f4" providerId="LiveId" clId="{8773A7D6-9D2D-4C68-B716-B369580A98B3}" dt="2021-03-07T05:57:42.904" v="1" actId="478"/>
          <ac:inkMkLst>
            <pc:docMk/>
            <pc:sldMk cId="3984617762" sldId="257"/>
            <ac:inkMk id="4" creationId="{B079D8B1-73AF-4917-AECE-3BC480B15BF6}"/>
          </ac:inkMkLst>
        </pc:inkChg>
      </pc:sldChg>
      <pc:sldChg chg="modSp mod">
        <pc:chgData name="h.y moon" userId="670b369ef2ef36f4" providerId="LiveId" clId="{8773A7D6-9D2D-4C68-B716-B369580A98B3}" dt="2021-03-07T12:38:55.793" v="2143" actId="20577"/>
        <pc:sldMkLst>
          <pc:docMk/>
          <pc:sldMk cId="106904919" sldId="261"/>
        </pc:sldMkLst>
        <pc:spChg chg="mod">
          <ac:chgData name="h.y moon" userId="670b369ef2ef36f4" providerId="LiveId" clId="{8773A7D6-9D2D-4C68-B716-B369580A98B3}" dt="2021-03-07T12:38:55.793" v="2143" actId="20577"/>
          <ac:spMkLst>
            <pc:docMk/>
            <pc:sldMk cId="106904919" sldId="261"/>
            <ac:spMk id="2" creationId="{00000000-0000-0000-0000-000000000000}"/>
          </ac:spMkLst>
        </pc:spChg>
      </pc:sldChg>
      <pc:sldChg chg="delSp modSp mod">
        <pc:chgData name="h.y moon" userId="670b369ef2ef36f4" providerId="LiveId" clId="{8773A7D6-9D2D-4C68-B716-B369580A98B3}" dt="2021-03-07T12:47:40.297" v="2209" actId="6549"/>
        <pc:sldMkLst>
          <pc:docMk/>
          <pc:sldMk cId="404669511" sldId="271"/>
        </pc:sldMkLst>
        <pc:spChg chg="mod">
          <ac:chgData name="h.y moon" userId="670b369ef2ef36f4" providerId="LiveId" clId="{8773A7D6-9D2D-4C68-B716-B369580A98B3}" dt="2021-03-07T12:47:40.297" v="2209" actId="6549"/>
          <ac:spMkLst>
            <pc:docMk/>
            <pc:sldMk cId="404669511" sldId="271"/>
            <ac:spMk id="3" creationId="{0C9231FF-28EB-4164-A188-3E920050747B}"/>
          </ac:spMkLst>
        </pc:spChg>
        <pc:inkChg chg="del">
          <ac:chgData name="h.y moon" userId="670b369ef2ef36f4" providerId="LiveId" clId="{8773A7D6-9D2D-4C68-B716-B369580A98B3}" dt="2021-03-07T05:57:40.980" v="0" actId="478"/>
          <ac:inkMkLst>
            <pc:docMk/>
            <pc:sldMk cId="404669511" sldId="271"/>
            <ac:inkMk id="4" creationId="{78E2AB09-1EE4-4E12-A5FA-DA3740DF66DF}"/>
          </ac:inkMkLst>
        </pc:inkChg>
      </pc:sldChg>
      <pc:sldChg chg="delSp modSp mod">
        <pc:chgData name="h.y moon" userId="670b369ef2ef36f4" providerId="LiveId" clId="{8773A7D6-9D2D-4C68-B716-B369580A98B3}" dt="2021-03-07T06:01:15.299" v="434"/>
        <pc:sldMkLst>
          <pc:docMk/>
          <pc:sldMk cId="1596653821" sldId="272"/>
        </pc:sldMkLst>
        <pc:spChg chg="mod">
          <ac:chgData name="h.y moon" userId="670b369ef2ef36f4" providerId="LiveId" clId="{8773A7D6-9D2D-4C68-B716-B369580A98B3}" dt="2021-03-07T06:01:15.299" v="434"/>
          <ac:spMkLst>
            <pc:docMk/>
            <pc:sldMk cId="1596653821" sldId="272"/>
            <ac:spMk id="2" creationId="{00000000-0000-0000-0000-000000000000}"/>
          </ac:spMkLst>
        </pc:spChg>
        <pc:inkChg chg="del">
          <ac:chgData name="h.y moon" userId="670b369ef2ef36f4" providerId="LiveId" clId="{8773A7D6-9D2D-4C68-B716-B369580A98B3}" dt="2021-03-07T05:57:49.246" v="3" actId="478"/>
          <ac:inkMkLst>
            <pc:docMk/>
            <pc:sldMk cId="1596653821" sldId="272"/>
            <ac:inkMk id="10" creationId="{76662AA8-7585-48AC-988E-579A4B284393}"/>
          </ac:inkMkLst>
        </pc:inkChg>
      </pc:sldChg>
      <pc:sldChg chg="delSp del mod">
        <pc:chgData name="h.y moon" userId="670b369ef2ef36f4" providerId="LiveId" clId="{8773A7D6-9D2D-4C68-B716-B369580A98B3}" dt="2021-03-07T06:14:59.700" v="1538" actId="47"/>
        <pc:sldMkLst>
          <pc:docMk/>
          <pc:sldMk cId="3663146348" sldId="273"/>
        </pc:sldMkLst>
        <pc:inkChg chg="del">
          <ac:chgData name="h.y moon" userId="670b369ef2ef36f4" providerId="LiveId" clId="{8773A7D6-9D2D-4C68-B716-B369580A98B3}" dt="2021-03-07T05:58:03.110" v="11" actId="478"/>
          <ac:inkMkLst>
            <pc:docMk/>
            <pc:sldMk cId="3663146348" sldId="273"/>
            <ac:inkMk id="3" creationId="{4E3BE03E-2B42-475B-BB62-1F8E97900A9D}"/>
          </ac:inkMkLst>
        </pc:inkChg>
      </pc:sldChg>
      <pc:sldChg chg="addSp delSp modSp mod">
        <pc:chgData name="h.y moon" userId="670b369ef2ef36f4" providerId="LiveId" clId="{8773A7D6-9D2D-4C68-B716-B369580A98B3}" dt="2021-03-07T06:13:26.339" v="1392" actId="20577"/>
        <pc:sldMkLst>
          <pc:docMk/>
          <pc:sldMk cId="4145999854" sldId="274"/>
        </pc:sldMkLst>
        <pc:spChg chg="mod">
          <ac:chgData name="h.y moon" userId="670b369ef2ef36f4" providerId="LiveId" clId="{8773A7D6-9D2D-4C68-B716-B369580A98B3}" dt="2021-03-07T06:03:32.084" v="541"/>
          <ac:spMkLst>
            <pc:docMk/>
            <pc:sldMk cId="4145999854" sldId="274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3:26.339" v="1392" actId="20577"/>
          <ac:spMkLst>
            <pc:docMk/>
            <pc:sldMk cId="4145999854" sldId="274"/>
            <ac:spMk id="3" creationId="{490A1BEE-6582-4602-86F5-FAD490AAC13F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9" creationId="{C57E253E-7207-40AB-AB06-53D6218BA90C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15" creationId="{BC1EF908-ACB7-4A29-81BA-CEEA2A5077D0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21" creationId="{CD926734-93C3-4DB4-BA53-2BD0E9AEA448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33" creationId="{B7CF9575-B4DA-4847-A5D9-982A77711A33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39" creationId="{F682A35B-7BED-429D-8AB2-180F376C1A1D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53" creationId="{F32AA3E6-B312-432F-B372-04F48CCD1443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65" creationId="{E290EBBC-F447-4372-82DA-8722740239B8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71" creationId="{7A51E21C-852D-47B6-BD84-6D1A20F47209}"/>
          </ac:spMkLst>
        </pc:spChg>
        <pc:inkChg chg="add del mod">
          <ac:chgData name="h.y moon" userId="670b369ef2ef36f4" providerId="LiveId" clId="{8773A7D6-9D2D-4C68-B716-B369580A98B3}" dt="2021-03-07T05:57:59.897" v="10" actId="478"/>
          <ac:inkMkLst>
            <pc:docMk/>
            <pc:sldMk cId="4145999854" sldId="274"/>
            <ac:inkMk id="4" creationId="{A2C2AF43-D12C-4B5C-9649-326D78F722DB}"/>
          </ac:inkMkLst>
        </pc:inkChg>
      </pc:sldChg>
      <pc:sldChg chg="delSp modSp mod">
        <pc:chgData name="h.y moon" userId="670b369ef2ef36f4" providerId="LiveId" clId="{8773A7D6-9D2D-4C68-B716-B369580A98B3}" dt="2021-03-07T06:12:39.323" v="1349" actId="6549"/>
        <pc:sldMkLst>
          <pc:docMk/>
          <pc:sldMk cId="1355702864" sldId="275"/>
        </pc:sldMkLst>
        <pc:spChg chg="mod">
          <ac:chgData name="h.y moon" userId="670b369ef2ef36f4" providerId="LiveId" clId="{8773A7D6-9D2D-4C68-B716-B369580A98B3}" dt="2021-03-07T06:12:39.323" v="1349" actId="6549"/>
          <ac:spMkLst>
            <pc:docMk/>
            <pc:sldMk cId="1355702864" sldId="275"/>
            <ac:spMk id="3" creationId="{DA62FCA6-426E-41D1-9AF7-D575B841741D}"/>
          </ac:spMkLst>
        </pc:spChg>
        <pc:inkChg chg="del">
          <ac:chgData name="h.y moon" userId="670b369ef2ef36f4" providerId="LiveId" clId="{8773A7D6-9D2D-4C68-B716-B369580A98B3}" dt="2021-03-07T05:57:46.386" v="2" actId="478"/>
          <ac:inkMkLst>
            <pc:docMk/>
            <pc:sldMk cId="1355702864" sldId="275"/>
            <ac:inkMk id="4" creationId="{4B352235-861F-4A39-A4C5-F1B95578D4A5}"/>
          </ac:inkMkLst>
        </pc:inkChg>
      </pc:sldChg>
      <pc:sldChg chg="modSp mod">
        <pc:chgData name="h.y moon" userId="670b369ef2ef36f4" providerId="LiveId" clId="{8773A7D6-9D2D-4C68-B716-B369580A98B3}" dt="2021-03-07T06:15:34.971" v="1582" actId="15"/>
        <pc:sldMkLst>
          <pc:docMk/>
          <pc:sldMk cId="3164537775" sldId="276"/>
        </pc:sldMkLst>
        <pc:spChg chg="mod">
          <ac:chgData name="h.y moon" userId="670b369ef2ef36f4" providerId="LiveId" clId="{8773A7D6-9D2D-4C68-B716-B369580A98B3}" dt="2021-03-07T06:15:34.971" v="1582" actId="15"/>
          <ac:spMkLst>
            <pc:docMk/>
            <pc:sldMk cId="3164537775" sldId="276"/>
            <ac:spMk id="3" creationId="{DA62FCA6-426E-41D1-9AF7-D575B841741D}"/>
          </ac:spMkLst>
        </pc:spChg>
      </pc:sldChg>
      <pc:sldChg chg="delSp modSp mod">
        <pc:chgData name="h.y moon" userId="670b369ef2ef36f4" providerId="LiveId" clId="{8773A7D6-9D2D-4C68-B716-B369580A98B3}" dt="2021-03-07T06:15:15.170" v="1576" actId="6549"/>
        <pc:sldMkLst>
          <pc:docMk/>
          <pc:sldMk cId="3826954321" sldId="279"/>
        </pc:sldMkLst>
        <pc:spChg chg="mod">
          <ac:chgData name="h.y moon" userId="670b369ef2ef36f4" providerId="LiveId" clId="{8773A7D6-9D2D-4C68-B716-B369580A98B3}" dt="2021-03-07T06:15:15.170" v="1576" actId="6549"/>
          <ac:spMkLst>
            <pc:docMk/>
            <pc:sldMk cId="3826954321" sldId="279"/>
            <ac:spMk id="3" creationId="{DA62FCA6-426E-41D1-9AF7-D575B841741D}"/>
          </ac:spMkLst>
        </pc:spChg>
        <pc:inkChg chg="del">
          <ac:chgData name="h.y moon" userId="670b369ef2ef36f4" providerId="LiveId" clId="{8773A7D6-9D2D-4C68-B716-B369580A98B3}" dt="2021-03-07T05:58:05.654" v="12" actId="478"/>
          <ac:inkMkLst>
            <pc:docMk/>
            <pc:sldMk cId="3826954321" sldId="279"/>
            <ac:inkMk id="4" creationId="{784DD398-93CA-41C2-BCDE-E4A4237B1D84}"/>
          </ac:inkMkLst>
        </pc:inkChg>
      </pc:sldChg>
      <pc:sldChg chg="modSp add mod">
        <pc:chgData name="h.y moon" userId="670b369ef2ef36f4" providerId="LiveId" clId="{8773A7D6-9D2D-4C68-B716-B369580A98B3}" dt="2021-03-07T06:17:33.186" v="1699" actId="20577"/>
        <pc:sldMkLst>
          <pc:docMk/>
          <pc:sldMk cId="2631054826" sldId="280"/>
        </pc:sldMkLst>
        <pc:spChg chg="mod">
          <ac:chgData name="h.y moon" userId="670b369ef2ef36f4" providerId="LiveId" clId="{8773A7D6-9D2D-4C68-B716-B369580A98B3}" dt="2021-03-07T06:17:33.186" v="1699" actId="20577"/>
          <ac:spMkLst>
            <pc:docMk/>
            <pc:sldMk cId="2631054826" sldId="280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2:03.174" v="1347" actId="6549"/>
          <ac:spMkLst>
            <pc:docMk/>
            <pc:sldMk cId="2631054826" sldId="280"/>
            <ac:spMk id="3" creationId="{00000000-0000-0000-0000-000000000000}"/>
          </ac:spMkLst>
        </pc:spChg>
      </pc:sldChg>
      <pc:sldChg chg="add del">
        <pc:chgData name="h.y moon" userId="670b369ef2ef36f4" providerId="LiveId" clId="{8773A7D6-9D2D-4C68-B716-B369580A98B3}" dt="2021-03-07T06:03:14.320" v="520" actId="47"/>
        <pc:sldMkLst>
          <pc:docMk/>
          <pc:sldMk cId="120578910" sldId="281"/>
        </pc:sldMkLst>
      </pc:sldChg>
      <pc:sldChg chg="addSp delSp modSp add mod">
        <pc:chgData name="h.y moon" userId="670b369ef2ef36f4" providerId="LiveId" clId="{8773A7D6-9D2D-4C68-B716-B369580A98B3}" dt="2021-03-07T06:03:06.276" v="519" actId="1076"/>
        <pc:sldMkLst>
          <pc:docMk/>
          <pc:sldMk cId="70837351" sldId="282"/>
        </pc:sldMkLst>
        <pc:spChg chg="mod">
          <ac:chgData name="h.y moon" userId="670b369ef2ef36f4" providerId="LiveId" clId="{8773A7D6-9D2D-4C68-B716-B369580A98B3}" dt="2021-03-07T06:03:06.276" v="519" actId="1076"/>
          <ac:spMkLst>
            <pc:docMk/>
            <pc:sldMk cId="70837351" sldId="282"/>
            <ac:spMk id="5" creationId="{2AF587FD-C5A5-42F7-9EDC-0E8A57B0C9EE}"/>
          </ac:spMkLst>
        </pc:spChg>
        <pc:spChg chg="add del mod">
          <ac:chgData name="h.y moon" userId="670b369ef2ef36f4" providerId="LiveId" clId="{8773A7D6-9D2D-4C68-B716-B369580A98B3}" dt="2021-03-07T06:01:44.906" v="484" actId="478"/>
          <ac:spMkLst>
            <pc:docMk/>
            <pc:sldMk cId="70837351" sldId="282"/>
            <ac:spMk id="6" creationId="{636A4B87-F1C4-4FF2-80AB-2F452BECDC76}"/>
          </ac:spMkLst>
        </pc:spChg>
        <pc:spChg chg="add mod">
          <ac:chgData name="h.y moon" userId="670b369ef2ef36f4" providerId="LiveId" clId="{8773A7D6-9D2D-4C68-B716-B369580A98B3}" dt="2021-03-07T06:02:56.848" v="517" actId="1076"/>
          <ac:spMkLst>
            <pc:docMk/>
            <pc:sldMk cId="70837351" sldId="282"/>
            <ac:spMk id="7" creationId="{71BDA85D-2C18-4DDF-819B-B87CFBFC60D3}"/>
          </ac:spMkLst>
        </pc:spChg>
        <pc:spChg chg="add mod">
          <ac:chgData name="h.y moon" userId="670b369ef2ef36f4" providerId="LiveId" clId="{8773A7D6-9D2D-4C68-B716-B369580A98B3}" dt="2021-03-07T06:02:59.577" v="518" actId="1076"/>
          <ac:spMkLst>
            <pc:docMk/>
            <pc:sldMk cId="70837351" sldId="282"/>
            <ac:spMk id="8" creationId="{B5C65420-5E49-4019-9256-870566E7D9C5}"/>
          </ac:spMkLst>
        </pc:spChg>
        <pc:picChg chg="mod">
          <ac:chgData name="h.y moon" userId="670b369ef2ef36f4" providerId="LiveId" clId="{8773A7D6-9D2D-4C68-B716-B369580A98B3}" dt="2021-03-07T06:01:41.778" v="483" actId="1076"/>
          <ac:picMkLst>
            <pc:docMk/>
            <pc:sldMk cId="70837351" sldId="282"/>
            <ac:picMk id="2050" creationId="{CA014A8A-B66B-4A53-8190-48A5A5C7FF0E}"/>
          </ac:picMkLst>
        </pc:picChg>
      </pc:sldChg>
      <pc:sldChg chg="addSp modSp add mod">
        <pc:chgData name="h.y moon" userId="670b369ef2ef36f4" providerId="LiveId" clId="{8773A7D6-9D2D-4C68-B716-B369580A98B3}" dt="2021-03-07T12:39:10.452" v="2144" actId="1076"/>
        <pc:sldMkLst>
          <pc:docMk/>
          <pc:sldMk cId="2392204457" sldId="283"/>
        </pc:sldMkLst>
        <pc:spChg chg="mod">
          <ac:chgData name="h.y moon" userId="670b369ef2ef36f4" providerId="LiveId" clId="{8773A7D6-9D2D-4C68-B716-B369580A98B3}" dt="2021-03-07T06:14:18.771" v="1420"/>
          <ac:spMkLst>
            <pc:docMk/>
            <pc:sldMk cId="2392204457" sldId="283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4:44.405" v="1534" actId="6549"/>
          <ac:spMkLst>
            <pc:docMk/>
            <pc:sldMk cId="2392204457" sldId="283"/>
            <ac:spMk id="3" creationId="{490A1BEE-6582-4602-86F5-FAD490AAC13F}"/>
          </ac:spMkLst>
        </pc:spChg>
        <pc:picChg chg="add mod">
          <ac:chgData name="h.y moon" userId="670b369ef2ef36f4" providerId="LiveId" clId="{8773A7D6-9D2D-4C68-B716-B369580A98B3}" dt="2021-03-07T12:39:10.452" v="2144" actId="1076"/>
          <ac:picMkLst>
            <pc:docMk/>
            <pc:sldMk cId="2392204457" sldId="283"/>
            <ac:picMk id="4" creationId="{B1713E50-6DA5-48FF-95C8-29B69712C9A1}"/>
          </ac:picMkLst>
        </pc:picChg>
      </pc:sldChg>
      <pc:sldChg chg="modSp add del mod">
        <pc:chgData name="h.y moon" userId="670b369ef2ef36f4" providerId="LiveId" clId="{8773A7D6-9D2D-4C68-B716-B369580A98B3}" dt="2021-03-07T06:15:02.661" v="1539" actId="47"/>
        <pc:sldMkLst>
          <pc:docMk/>
          <pc:sldMk cId="4116348136" sldId="284"/>
        </pc:sldMkLst>
        <pc:spChg chg="mod">
          <ac:chgData name="h.y moon" userId="670b369ef2ef36f4" providerId="LiveId" clId="{8773A7D6-9D2D-4C68-B716-B369580A98B3}" dt="2021-03-07T06:05:16.495" v="727"/>
          <ac:spMkLst>
            <pc:docMk/>
            <pc:sldMk cId="4116348136" sldId="284"/>
            <ac:spMk id="2" creationId="{00000000-0000-0000-0000-000000000000}"/>
          </ac:spMkLst>
        </pc:spChg>
      </pc:sldChg>
      <pc:sldChg chg="modSp add mod ord">
        <pc:chgData name="h.y moon" userId="670b369ef2ef36f4" providerId="LiveId" clId="{8773A7D6-9D2D-4C68-B716-B369580A98B3}" dt="2021-03-07T06:06:49.200" v="883"/>
        <pc:sldMkLst>
          <pc:docMk/>
          <pc:sldMk cId="1853879232" sldId="285"/>
        </pc:sldMkLst>
        <pc:spChg chg="mod">
          <ac:chgData name="h.y moon" userId="670b369ef2ef36f4" providerId="LiveId" clId="{8773A7D6-9D2D-4C68-B716-B369580A98B3}" dt="2021-03-07T06:06:49.200" v="883"/>
          <ac:spMkLst>
            <pc:docMk/>
            <pc:sldMk cId="1853879232" sldId="285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2021년 8월 17일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2021년 8월 17일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2021년 8월 17일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2021년 8월 17일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2021년 8월 17일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2021년 8월 17일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2021년 8월 17일</a:t>
            </a:fld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2021년 8월 17일</a:t>
            </a:fld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2021년 8월 17일</a:t>
            </a:fld>
            <a:endParaRPr lang="ko-KR" altLang="en-US" noProof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2021년 8월 17일</a:t>
            </a:fld>
            <a:endParaRPr lang="ko-KR" altLang="en-US" noProof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2021년 8월 17일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B30D0-2C89-4864-931D-6F32E7D17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DI </a:t>
            </a:r>
            <a:r>
              <a:rPr lang="ko-KR" altLang="en-US"/>
              <a:t>와</a:t>
            </a:r>
            <a:r>
              <a:rPr lang="en-US" altLang="ko-KR"/>
              <a:t> IoC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F1FAEA-C2FB-4682-A446-CFCE37163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DI</a:t>
            </a:r>
          </a:p>
          <a:p>
            <a:pPr lvl="1"/>
            <a:r>
              <a:rPr lang="en-US" altLang="ko-KR"/>
              <a:t>IoC </a:t>
            </a:r>
            <a:r>
              <a:rPr lang="ko-KR" altLang="en-US"/>
              <a:t>를 실행때 필요한 정보</a:t>
            </a:r>
            <a:endParaRPr lang="en-US" altLang="ko-KR"/>
          </a:p>
          <a:p>
            <a:pPr lvl="2"/>
            <a:r>
              <a:rPr lang="en-US" altLang="ko-KR"/>
              <a:t>/list</a:t>
            </a:r>
          </a:p>
          <a:p>
            <a:r>
              <a:rPr lang="en-US" altLang="ko-KR"/>
              <a:t>IoC</a:t>
            </a:r>
          </a:p>
          <a:p>
            <a:pPr lvl="1"/>
            <a:r>
              <a:rPr lang="ko-KR" altLang="en-US"/>
              <a:t>컨테이너가 </a:t>
            </a:r>
            <a:r>
              <a:rPr lang="en-US" altLang="ko-KR"/>
              <a:t>index() </a:t>
            </a:r>
            <a:r>
              <a:rPr lang="ko-KR" altLang="en-US"/>
              <a:t>메소드를 찾고 실행</a:t>
            </a:r>
            <a:endParaRPr lang="en-US" altLang="ko-KR"/>
          </a:p>
          <a:p>
            <a:pPr lvl="1"/>
            <a:r>
              <a:rPr lang="ko-KR" altLang="en-US"/>
              <a:t>개발자의 코드 없이</a:t>
            </a:r>
            <a:endParaRPr lang="en-US" altLang="ko-KR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2BB9243-9C73-4E98-B4A4-D5CF99CA14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07"/>
          <a:stretch/>
        </p:blipFill>
        <p:spPr>
          <a:xfrm>
            <a:off x="6519703" y="2202703"/>
            <a:ext cx="5202033" cy="294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962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B30D0-2C89-4864-931D-6F32E7D17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DI </a:t>
            </a:r>
            <a:r>
              <a:rPr lang="ko-KR" altLang="en-US"/>
              <a:t>와</a:t>
            </a:r>
            <a:r>
              <a:rPr lang="en-US" altLang="ko-KR"/>
              <a:t> IoC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F1FAEA-C2FB-4682-A446-CFCE37163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DI</a:t>
            </a:r>
          </a:p>
          <a:p>
            <a:pPr lvl="1"/>
            <a:r>
              <a:rPr lang="en-US" altLang="ko-KR"/>
              <a:t>IoC </a:t>
            </a:r>
            <a:r>
              <a:rPr lang="ko-KR" altLang="en-US"/>
              <a:t>를 실행때 필요한 정보</a:t>
            </a:r>
            <a:endParaRPr lang="en-US" altLang="ko-KR"/>
          </a:p>
          <a:p>
            <a:pPr lvl="2"/>
            <a:r>
              <a:rPr lang="en-US" altLang="ko-KR"/>
              <a:t>/waf/callList</a:t>
            </a:r>
          </a:p>
          <a:p>
            <a:r>
              <a:rPr lang="en-US" altLang="ko-KR"/>
              <a:t>IoC</a:t>
            </a:r>
          </a:p>
          <a:p>
            <a:pPr lvl="1"/>
            <a:r>
              <a:rPr lang="ko-KR" altLang="en-US"/>
              <a:t>컨테이너가 </a:t>
            </a:r>
            <a:r>
              <a:rPr lang="en-US" altLang="ko-KR"/>
              <a:t>callList() </a:t>
            </a:r>
            <a:r>
              <a:rPr lang="ko-KR" altLang="en-US"/>
              <a:t>메소드를 찾고 실행</a:t>
            </a:r>
            <a:endParaRPr lang="en-US" altLang="ko-KR"/>
          </a:p>
          <a:p>
            <a:pPr lvl="1"/>
            <a:r>
              <a:rPr lang="ko-KR" altLang="en-US"/>
              <a:t>개발자의 코드 없이</a:t>
            </a:r>
            <a:endParaRPr lang="en-US" altLang="ko-KR"/>
          </a:p>
          <a:p>
            <a:r>
              <a:rPr lang="ko-KR" altLang="en-US"/>
              <a:t>어노테이션이 아닌 테이블에 </a:t>
            </a:r>
            <a:r>
              <a:rPr lang="en-US" altLang="ko-KR"/>
              <a:t>DI </a:t>
            </a:r>
            <a:r>
              <a:rPr lang="ko-KR" altLang="en-US"/>
              <a:t>정보 저장</a:t>
            </a:r>
            <a:endParaRPr lang="en-US" altLang="ko-KR"/>
          </a:p>
          <a:p>
            <a:pPr lvl="1"/>
            <a:r>
              <a:rPr lang="ko-KR" altLang="en-US"/>
              <a:t>개발자 의사소통 비용을 줄임</a:t>
            </a:r>
            <a:endParaRPr lang="en-US" altLang="ko-KR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4FBEDA24-82A9-4436-BEBE-B3C8F28F3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6845" y="1800327"/>
            <a:ext cx="2429214" cy="1000265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9E027564-298C-4DE7-AFC7-7DC3B56C0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385" y="3491351"/>
            <a:ext cx="3334215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99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458</TotalTime>
  <Words>54</Words>
  <Application>Microsoft Office PowerPoint</Application>
  <PresentationFormat>와이드스크린</PresentationFormat>
  <Paragraphs>16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다이아몬드 눈금 16x9</vt:lpstr>
      <vt:lpstr>DI 와 IoC</vt:lpstr>
      <vt:lpstr>DI 와 IoC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백엔드 프레임워크 만들기</dc:title>
  <dc:creator>h.y moon</dc:creator>
  <cp:lastModifiedBy>h.y moon</cp:lastModifiedBy>
  <cp:revision>253</cp:revision>
  <dcterms:created xsi:type="dcterms:W3CDTF">2021-03-05T04:40:46Z</dcterms:created>
  <dcterms:modified xsi:type="dcterms:W3CDTF">2021-08-17T04:51:07Z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