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6" r:id="rId3"/>
    <p:sldId id="271" r:id="rId4"/>
    <p:sldId id="287" r:id="rId5"/>
    <p:sldId id="288" r:id="rId6"/>
    <p:sldId id="289" r:id="rId7"/>
    <p:sldId id="291" r:id="rId8"/>
    <p:sldId id="290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8080/waf/log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로직을 재사용할 수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클래스 기능을 사용하는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객체생성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클래스지향 방법</a:t>
            </a:r>
            <a:endParaRPr lang="en-US" altLang="ko-KR" dirty="0"/>
          </a:p>
          <a:p>
            <a:pPr lvl="1"/>
            <a:r>
              <a:rPr lang="ko-KR" altLang="en-US" dirty="0"/>
              <a:t>기능과 데이터가 컴파일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 dirty="0"/>
              <a:t>객체지향 방법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 dirty="0"/>
              <a:t>, </a:t>
            </a:r>
            <a:r>
              <a:rPr lang="ko-KR" altLang="en-US" dirty="0"/>
              <a:t>유연성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36" y="2681917"/>
            <a:ext cx="3598841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36" y="1349647"/>
            <a:ext cx="4013487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클래스 기능을 사용하는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객체전달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객체전달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B1DA81-273D-4BD2-91CE-7319D8B8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02" y="1745672"/>
            <a:ext cx="3742408" cy="41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이용할 수 있도록</a:t>
            </a:r>
            <a:br>
              <a:rPr lang="en-US" altLang="ko-KR" dirty="0"/>
            </a:br>
            <a:r>
              <a:rPr lang="ko-KR" altLang="en-US" dirty="0"/>
              <a:t>준비한다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의 기능을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생성하고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의 기능을 이용할 수 있도록 준비하고</a:t>
            </a:r>
            <a:endParaRPr lang="en-US" altLang="ko-KR" dirty="0"/>
          </a:p>
          <a:p>
            <a:pPr lvl="1"/>
            <a:r>
              <a:rPr lang="ko-KR" altLang="en-US" dirty="0"/>
              <a:t>실행 결과를 마무리한다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D3861-2B21-4E88-AC29-D30B371F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002" y="1871095"/>
            <a:ext cx="5551012" cy="27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 dirty="0"/>
              <a:t>어떤 기능을 사용할 지 알려준다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기능과 데이터가 실행 시점에 결정될 때 사용되는 바인딩 정보</a:t>
            </a:r>
            <a:endParaRPr lang="en-US" altLang="ko-KR" dirty="0"/>
          </a:p>
          <a:p>
            <a:pPr lvl="1"/>
            <a:r>
              <a:rPr lang="ko-KR" altLang="en-US" dirty="0"/>
              <a:t>기능을 구분하는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waf/callList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waf/exeWrite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http://localhost:18080/</a:t>
            </a:r>
            <a:r>
              <a:rPr lang="en-US" altLang="ko-KR">
                <a:hlinkClick r:id="rId2"/>
              </a:rPr>
              <a:t>waf/</a:t>
            </a:r>
            <a:r>
              <a:rPr lang="en-US" altLang="ko-KR"/>
              <a:t>exeLogin</a:t>
            </a:r>
            <a:endParaRPr lang="en-US" altLang="ko-KR" dirty="0"/>
          </a:p>
          <a:p>
            <a:r>
              <a:rPr lang="ko-KR" altLang="en-US" dirty="0"/>
              <a:t>의존성 주입의 기준 </a:t>
            </a:r>
            <a:r>
              <a:rPr lang="en-US" altLang="ko-KR" dirty="0"/>
              <a:t>key</a:t>
            </a:r>
          </a:p>
          <a:p>
            <a:pPr lvl="1"/>
            <a:r>
              <a:rPr lang="en-US" altLang="ko-KR"/>
              <a:t>callList, exeWrite, 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생성하고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의 기능을 이용할 수 있도록 준비하고</a:t>
            </a:r>
            <a:endParaRPr lang="en-US" altLang="ko-KR" dirty="0"/>
          </a:p>
          <a:p>
            <a:pPr lvl="1"/>
            <a:r>
              <a:rPr lang="ko-KR" altLang="en-US" dirty="0"/>
              <a:t>실행 결과를 마무리한다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/>
              <a:t>제어를 코드</a:t>
            </a:r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)</a:t>
            </a:r>
            <a:r>
              <a:rPr lang="ko-KR" altLang="en-US" dirty="0"/>
              <a:t>가 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로직 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로직</a:t>
            </a:r>
            <a:endParaRPr lang="en-US" altLang="ko-KR" dirty="0"/>
          </a:p>
          <a:p>
            <a:pPr lvl="1"/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ko-KR" altLang="en-US" dirty="0"/>
              <a:t>비즈니스 로직 재사용</a:t>
            </a:r>
            <a:endParaRPr lang="en-US" altLang="ko-KR" dirty="0"/>
          </a:p>
          <a:p>
            <a:pPr lvl="1"/>
            <a:r>
              <a:rPr lang="ko-KR" altLang="en-US" dirty="0"/>
              <a:t>역전제어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공통기능의 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49B9D6-A3A4-4D29-AC7C-937B8AD9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63" y="2371541"/>
            <a:ext cx="4651332" cy="16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, </a:t>
            </a:r>
            <a:r>
              <a:rPr lang="ko-KR" altLang="en-US" dirty="0"/>
              <a:t>역전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생성하고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주입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의 기능을 이용할 수 있도록 준비하고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의존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/>
              <a:t>실행 결과를 마무리한다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의존</a:t>
            </a:r>
            <a:r>
              <a:rPr lang="en-US" altLang="ko-KR" dirty="0">
                <a:solidFill>
                  <a:srgbClr val="FF0000"/>
                </a:solidFill>
              </a:rPr>
              <a:t>+close)</a:t>
            </a:r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/>
              <a:t>제어를 코드</a:t>
            </a:r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)</a:t>
            </a:r>
            <a:r>
              <a:rPr lang="ko-KR" altLang="en-US" dirty="0"/>
              <a:t>가 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("emp00110")</a:t>
            </a:r>
          </a:p>
        </p:txBody>
      </p:sp>
    </p:spTree>
    <p:extLst>
      <p:ext uri="{BB962C8B-B14F-4D97-AF65-F5344CB8AC3E}">
        <p14:creationId xmlns:p14="http://schemas.microsoft.com/office/powerpoint/2010/main" val="26934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316</TotalTime>
  <Words>349</Words>
  <Application>Microsoft Office PowerPoint</Application>
  <PresentationFormat>와이드스크린</PresentationFormat>
  <Paragraphs>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A 클래스(모듈)가 B 클래스 기능을 사용하는 방법 - 객체생성</vt:lpstr>
      <vt:lpstr>A 클래스(모듈)가 B 클래스 기능을 사용하는 방법 - 객체전달</vt:lpstr>
      <vt:lpstr>주입, 의존, 제어</vt:lpstr>
      <vt:lpstr>의존성 주입 (DI, Dependency Injection)</vt:lpstr>
      <vt:lpstr>역전제어 (IoC, Inversion of Control)</vt:lpstr>
      <vt:lpstr>비즈니스 로직 재사용</vt:lpstr>
      <vt:lpstr>의존성 주입, 역전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144</cp:revision>
  <dcterms:created xsi:type="dcterms:W3CDTF">2021-03-05T04:40:46Z</dcterms:created>
  <dcterms:modified xsi:type="dcterms:W3CDTF">2021-07-06T12:39:15Z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