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75" r:id="rId3"/>
    <p:sldId id="271" r:id="rId4"/>
    <p:sldId id="309" r:id="rId5"/>
    <p:sldId id="311" r:id="rId6"/>
    <p:sldId id="290" r:id="rId7"/>
    <p:sldId id="301" r:id="rId8"/>
    <p:sldId id="302" r:id="rId9"/>
    <p:sldId id="294" r:id="rId10"/>
    <p:sldId id="295" r:id="rId11"/>
    <p:sldId id="296" r:id="rId12"/>
    <p:sldId id="312" r:id="rId13"/>
    <p:sldId id="313" r:id="rId14"/>
    <p:sldId id="314" r:id="rId15"/>
    <p:sldId id="315" r:id="rId16"/>
    <p:sldId id="300" r:id="rId17"/>
    <p:sldId id="304" r:id="rId18"/>
    <p:sldId id="306" r:id="rId19"/>
    <p:sldId id="305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5월 30일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5월 30일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5월 30일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5월 30일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개정내용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D71-05AC-4679-9BF5-2C7FBBB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47D722B-B00B-462A-A0A0-82E63205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57" r="37388" b="41724"/>
          <a:stretch/>
        </p:blipFill>
        <p:spPr>
          <a:xfrm>
            <a:off x="2375424" y="1912138"/>
            <a:ext cx="3222910" cy="3627848"/>
          </a:xfrm>
        </p:spPr>
      </p:pic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1619403B-ED49-45CE-BC44-60A05D154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62" r="34366" b="5638"/>
          <a:stretch/>
        </p:blipFill>
        <p:spPr>
          <a:xfrm>
            <a:off x="5742882" y="1953701"/>
            <a:ext cx="3378447" cy="19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D71-05AC-4679-9BF5-2C7FBBB4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E1F3E-7D63-4397-9A0E-F1132699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1" y="1858552"/>
            <a:ext cx="3718941" cy="40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2976-1DD5-4E1D-8E8F-56F702E8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프레임워크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AC798-D43A-4629-AF83-EBBE41DB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주마다 섹션 </a:t>
            </a:r>
            <a:r>
              <a:rPr lang="en-US" altLang="ko-KR" dirty="0"/>
              <a:t>1</a:t>
            </a:r>
            <a:r>
              <a:rPr lang="ko-KR" altLang="en-US" dirty="0"/>
              <a:t>개 오픈</a:t>
            </a:r>
            <a:endParaRPr lang="en-US" altLang="ko-KR" dirty="0"/>
          </a:p>
          <a:p>
            <a:pPr lvl="1"/>
            <a:r>
              <a:rPr lang="ko-KR" altLang="en-US" dirty="0"/>
              <a:t>첫번째 섹션 오픈은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개의 섹션</a:t>
            </a:r>
            <a:endParaRPr lang="en-US" altLang="ko-KR" dirty="0"/>
          </a:p>
          <a:p>
            <a:pPr lvl="2"/>
            <a:r>
              <a:rPr lang="ko-KR" altLang="en-US" dirty="0" err="1"/>
              <a:t>비기능</a:t>
            </a:r>
            <a:r>
              <a:rPr lang="ko-KR" altLang="en-US" dirty="0"/>
              <a:t> 요구사항은 제외</a:t>
            </a:r>
            <a:endParaRPr lang="en-US" altLang="ko-KR" dirty="0"/>
          </a:p>
          <a:p>
            <a:r>
              <a:rPr lang="ko-KR" altLang="en-US" dirty="0"/>
              <a:t>기존 섹션은 삭제하지 않고 뒤로 이동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0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3DD2-2542-494F-9196-ECEB111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90A86-A97B-4CA5-BE2C-A6C65594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8358B-7877-400C-9901-54D0916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4A31C-D775-49D2-8222-036FE24A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5931-FCB7-492F-B256-4F01F4B8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7E91-7684-403E-A4DE-9CC4140D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00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조회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317928-2B73-45A2-B70F-D4F4CBD11AF8}"/>
              </a:ext>
            </a:extLst>
          </p:cNvPr>
          <p:cNvSpPr/>
          <p:nvPr/>
        </p:nvSpPr>
        <p:spPr>
          <a:xfrm>
            <a:off x="3051405" y="2487474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서블릿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CE4059-DD10-4A18-AFA8-CCF63BD52C12}"/>
              </a:ext>
            </a:extLst>
          </p:cNvPr>
          <p:cNvSpPr/>
          <p:nvPr/>
        </p:nvSpPr>
        <p:spPr>
          <a:xfrm>
            <a:off x="3051404" y="328430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MVC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6E7718-D658-440F-86BB-90D98FA02CDA}"/>
              </a:ext>
            </a:extLst>
          </p:cNvPr>
          <p:cNvSpPr/>
          <p:nvPr/>
        </p:nvSpPr>
        <p:spPr>
          <a:xfrm>
            <a:off x="3051404" y="4079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2369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조회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C3107B-5253-4A5D-9B5B-3D1FFB0FE964}"/>
              </a:ext>
            </a:extLst>
          </p:cNvPr>
          <p:cNvSpPr/>
          <p:nvPr/>
        </p:nvSpPr>
        <p:spPr>
          <a:xfrm>
            <a:off x="4649408" y="2895183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BC8A5-5FAC-43E5-94BC-6CE26648934F}"/>
              </a:ext>
            </a:extLst>
          </p:cNvPr>
          <p:cNvSpPr/>
          <p:nvPr/>
        </p:nvSpPr>
        <p:spPr>
          <a:xfrm>
            <a:off x="4649408" y="3640737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접근제어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C63355-0F5A-4838-B0B2-98959EA5FBD4}"/>
              </a:ext>
            </a:extLst>
          </p:cNvPr>
          <p:cNvSpPr/>
          <p:nvPr/>
        </p:nvSpPr>
        <p:spPr>
          <a:xfrm>
            <a:off x="4649408" y="4387256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암호화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317928-2B73-45A2-B70F-D4F4CBD11AF8}"/>
              </a:ext>
            </a:extLst>
          </p:cNvPr>
          <p:cNvSpPr/>
          <p:nvPr/>
        </p:nvSpPr>
        <p:spPr>
          <a:xfrm>
            <a:off x="3051405" y="2487474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서블릿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CE4059-DD10-4A18-AFA8-CCF63BD52C12}"/>
              </a:ext>
            </a:extLst>
          </p:cNvPr>
          <p:cNvSpPr/>
          <p:nvPr/>
        </p:nvSpPr>
        <p:spPr>
          <a:xfrm>
            <a:off x="3051404" y="328430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MVC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6E7718-D658-440F-86BB-90D98FA02CDA}"/>
              </a:ext>
            </a:extLst>
          </p:cNvPr>
          <p:cNvSpPr/>
          <p:nvPr/>
        </p:nvSpPr>
        <p:spPr>
          <a:xfrm>
            <a:off x="3051404" y="4079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프레임워크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33FABE-FB93-47DD-8109-2521306D056C}"/>
              </a:ext>
            </a:extLst>
          </p:cNvPr>
          <p:cNvSpPr/>
          <p:nvPr/>
        </p:nvSpPr>
        <p:spPr>
          <a:xfrm>
            <a:off x="4649408" y="2149629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트랜잭션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4B1DF4-6A35-42DB-8C7F-392B2DB1B9AA}"/>
              </a:ext>
            </a:extLst>
          </p:cNvPr>
          <p:cNvSpPr/>
          <p:nvPr/>
        </p:nvSpPr>
        <p:spPr>
          <a:xfrm>
            <a:off x="4649407" y="5133775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E20DB-8F45-4171-9DFB-FBD0E4DF807C}"/>
              </a:ext>
            </a:extLst>
          </p:cNvPr>
          <p:cNvSpPr/>
          <p:nvPr/>
        </p:nvSpPr>
        <p:spPr>
          <a:xfrm>
            <a:off x="4666948" y="1403110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/</a:t>
            </a:r>
            <a:r>
              <a:rPr lang="ko-KR" altLang="en-US" sz="14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517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3210-4719-486C-8BB5-9230827C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26BF26-6D93-4D67-936D-481D96EF95E1}"/>
              </a:ext>
            </a:extLst>
          </p:cNvPr>
          <p:cNvSpPr/>
          <p:nvPr/>
        </p:nvSpPr>
        <p:spPr>
          <a:xfrm>
            <a:off x="1493300" y="2177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2ED789-3F9F-48DD-A936-C78ADCA44A09}"/>
              </a:ext>
            </a:extLst>
          </p:cNvPr>
          <p:cNvSpPr/>
          <p:nvPr/>
        </p:nvSpPr>
        <p:spPr>
          <a:xfrm>
            <a:off x="1493300" y="2929873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87F412-954B-4CCE-A7DD-D8CEEAB0618D}"/>
              </a:ext>
            </a:extLst>
          </p:cNvPr>
          <p:cNvSpPr/>
          <p:nvPr/>
        </p:nvSpPr>
        <p:spPr>
          <a:xfrm>
            <a:off x="1493299" y="368229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A308C0-BBEA-443F-8C87-B588928F0744}"/>
              </a:ext>
            </a:extLst>
          </p:cNvPr>
          <p:cNvSpPr/>
          <p:nvPr/>
        </p:nvSpPr>
        <p:spPr>
          <a:xfrm>
            <a:off x="1493299" y="4488957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조회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C3107B-5253-4A5D-9B5B-3D1FFB0FE964}"/>
              </a:ext>
            </a:extLst>
          </p:cNvPr>
          <p:cNvSpPr/>
          <p:nvPr/>
        </p:nvSpPr>
        <p:spPr>
          <a:xfrm>
            <a:off x="4649408" y="2895183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BC8A5-5FAC-43E5-94BC-6CE26648934F}"/>
              </a:ext>
            </a:extLst>
          </p:cNvPr>
          <p:cNvSpPr/>
          <p:nvPr/>
        </p:nvSpPr>
        <p:spPr>
          <a:xfrm>
            <a:off x="4649408" y="3640737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접근제어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C63355-0F5A-4838-B0B2-98959EA5FBD4}"/>
              </a:ext>
            </a:extLst>
          </p:cNvPr>
          <p:cNvSpPr/>
          <p:nvPr/>
        </p:nvSpPr>
        <p:spPr>
          <a:xfrm>
            <a:off x="4649408" y="4387256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암호화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317928-2B73-45A2-B70F-D4F4CBD11AF8}"/>
              </a:ext>
            </a:extLst>
          </p:cNvPr>
          <p:cNvSpPr/>
          <p:nvPr/>
        </p:nvSpPr>
        <p:spPr>
          <a:xfrm>
            <a:off x="3051405" y="2487474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서블릿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CE4059-DD10-4A18-AFA8-CCF63BD52C12}"/>
              </a:ext>
            </a:extLst>
          </p:cNvPr>
          <p:cNvSpPr/>
          <p:nvPr/>
        </p:nvSpPr>
        <p:spPr>
          <a:xfrm>
            <a:off x="3051404" y="3284300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MVC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6E7718-D658-440F-86BB-90D98FA02CDA}"/>
              </a:ext>
            </a:extLst>
          </p:cNvPr>
          <p:cNvSpPr/>
          <p:nvPr/>
        </p:nvSpPr>
        <p:spPr>
          <a:xfrm>
            <a:off x="3051404" y="4079456"/>
            <a:ext cx="1065703" cy="442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프레임워크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33FABE-FB93-47DD-8109-2521306D056C}"/>
              </a:ext>
            </a:extLst>
          </p:cNvPr>
          <p:cNvSpPr/>
          <p:nvPr/>
        </p:nvSpPr>
        <p:spPr>
          <a:xfrm>
            <a:off x="4649408" y="2149629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트랜잭션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4B1DF4-6A35-42DB-8C7F-392B2DB1B9AA}"/>
              </a:ext>
            </a:extLst>
          </p:cNvPr>
          <p:cNvSpPr/>
          <p:nvPr/>
        </p:nvSpPr>
        <p:spPr>
          <a:xfrm>
            <a:off x="4649407" y="5133775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3E20DB-8F45-4171-9DFB-FBD0E4DF807C}"/>
              </a:ext>
            </a:extLst>
          </p:cNvPr>
          <p:cNvSpPr/>
          <p:nvPr/>
        </p:nvSpPr>
        <p:spPr>
          <a:xfrm>
            <a:off x="4666948" y="1403110"/>
            <a:ext cx="1065703" cy="4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/</a:t>
            </a:r>
            <a:r>
              <a:rPr lang="ko-KR" altLang="en-US" sz="1400" dirty="0"/>
              <a:t>출력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D47F3B-0CE4-496D-B2DB-70E18D7B8BFE}"/>
              </a:ext>
            </a:extLst>
          </p:cNvPr>
          <p:cNvSpPr/>
          <p:nvPr/>
        </p:nvSpPr>
        <p:spPr>
          <a:xfrm>
            <a:off x="6209316" y="1992187"/>
            <a:ext cx="1198370" cy="3000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비기능</a:t>
            </a:r>
            <a:endParaRPr lang="en-US" altLang="ko-KR" sz="1400" dirty="0"/>
          </a:p>
          <a:p>
            <a:pPr algn="ctr"/>
            <a:r>
              <a:rPr lang="ko-KR" altLang="en-US" sz="1400" dirty="0"/>
              <a:t>품질속성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121A81-91A9-4E25-9938-E6AC07A3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163" y="677232"/>
            <a:ext cx="3488914" cy="31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9B7675-96A9-4E85-8F29-6F811EF0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개정내용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DC810A3-E8DE-4D69-B00A-DB0F938E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작동하는 코드</a:t>
            </a:r>
            <a:endParaRPr lang="en-US" altLang="ko-KR" dirty="0"/>
          </a:p>
          <a:p>
            <a:r>
              <a:rPr lang="ko-KR" altLang="en-US" dirty="0"/>
              <a:t>더욱 개발하기 편하게</a:t>
            </a:r>
            <a:endParaRPr lang="en-US" altLang="ko-KR" dirty="0"/>
          </a:p>
          <a:p>
            <a:r>
              <a:rPr lang="ko-KR" altLang="en-US" dirty="0"/>
              <a:t>방향성의 제시에 그치지 않음</a:t>
            </a: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작동하는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내장형 </a:t>
            </a:r>
            <a:r>
              <a:rPr lang="en-US" altLang="ko-KR" dirty="0"/>
              <a:t>WAS(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WAS </a:t>
            </a:r>
            <a:r>
              <a:rPr lang="ko-KR" altLang="en-US" dirty="0"/>
              <a:t>설정이 필요하지 않음</a:t>
            </a:r>
            <a:endParaRPr lang="en-US" altLang="ko-KR" dirty="0"/>
          </a:p>
          <a:p>
            <a:pPr lvl="1"/>
            <a:r>
              <a:rPr lang="en-US" altLang="ko-KR" dirty="0"/>
              <a:t>YAML</a:t>
            </a:r>
          </a:p>
          <a:p>
            <a:pPr lvl="2"/>
            <a:r>
              <a:rPr lang="ko-KR" altLang="en-US" dirty="0"/>
              <a:t>실행하는 환경에 자동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더욱 개발하기 편하게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최소화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은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ko-KR" altLang="en-US" dirty="0"/>
              <a:t>커스텀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r>
              <a:rPr lang="ko-KR" altLang="en-US" dirty="0"/>
              <a:t>한번의 </a:t>
            </a:r>
            <a:r>
              <a:rPr lang="en-US" altLang="ko-KR" dirty="0"/>
              <a:t>copy and paste </a:t>
            </a:r>
            <a:r>
              <a:rPr lang="ko-KR" altLang="en-US" dirty="0"/>
              <a:t>로 프로젝트 구성</a:t>
            </a:r>
            <a:endParaRPr lang="en-US" altLang="ko-KR" dirty="0"/>
          </a:p>
          <a:p>
            <a:pPr lvl="1"/>
            <a:r>
              <a:rPr lang="en-US" altLang="ko-KR" dirty="0"/>
              <a:t>C:/public/code, c:/public/lib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08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방향성의 제시에 그치지 않음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  <a:endParaRPr lang="en-US" altLang="ko-KR" dirty="0"/>
          </a:p>
          <a:p>
            <a:pPr lvl="1"/>
            <a:r>
              <a:rPr lang="ko-KR" altLang="en-US" dirty="0"/>
              <a:t>프로젝트의 표준</a:t>
            </a:r>
            <a:endParaRPr lang="en-US" altLang="ko-KR" dirty="0"/>
          </a:p>
          <a:p>
            <a:pPr lvl="1"/>
            <a:r>
              <a:rPr lang="ko-KR" altLang="en-US" dirty="0"/>
              <a:t>프로젝트가 완성되는 관점으로 프레임워크 설명</a:t>
            </a:r>
            <a:endParaRPr lang="en-US" altLang="ko-KR" dirty="0"/>
          </a:p>
          <a:p>
            <a:r>
              <a:rPr lang="ko-KR" altLang="en-US" dirty="0"/>
              <a:t>섹션마다 심화 내용 설명</a:t>
            </a:r>
            <a:endParaRPr lang="en-US" altLang="ko-KR" dirty="0"/>
          </a:p>
          <a:p>
            <a:pPr lvl="1"/>
            <a:r>
              <a:rPr lang="ko-KR" altLang="en-US" dirty="0"/>
              <a:t>방향성 제시에 그치지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6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3B7DE-D297-4FC2-8B59-BAA8120B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생각해볼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DFF51-CFDE-4609-870A-81929945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생각해볼 문제의 답은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5078-A6EB-4793-BF9E-30A86A83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E4DF8-CFD6-4461-838C-0090AF0C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게시물은 누구나 조회 가능하다</a:t>
            </a:r>
            <a:endParaRPr lang="en-US" altLang="ko-KR" dirty="0"/>
          </a:p>
          <a:p>
            <a:r>
              <a:rPr lang="ko-KR" altLang="en-US" dirty="0"/>
              <a:t>쓰기와 수정 화면이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로그인한 사용자만 쓰기와 수정이 가능</a:t>
            </a:r>
            <a:endParaRPr lang="en-US" altLang="ko-KR" dirty="0"/>
          </a:p>
          <a:p>
            <a:pPr lvl="1"/>
            <a:r>
              <a:rPr lang="ko-KR" altLang="en-US" dirty="0"/>
              <a:t>자신의 글만 수정</a:t>
            </a:r>
            <a:r>
              <a:rPr lang="en-US" altLang="ko-KR" dirty="0"/>
              <a:t>, </a:t>
            </a:r>
            <a:r>
              <a:rPr lang="ko-KR" altLang="en-US" dirty="0"/>
              <a:t>삭제가 가능</a:t>
            </a:r>
            <a:endParaRPr lang="en-US" altLang="ko-KR" dirty="0"/>
          </a:p>
          <a:p>
            <a:r>
              <a:rPr lang="ko-KR" altLang="en-US" dirty="0"/>
              <a:t>관리자는 모든 글에 대해 수정과 삭제가 가능</a:t>
            </a:r>
            <a:endParaRPr lang="en-US" altLang="ko-KR" dirty="0"/>
          </a:p>
          <a:p>
            <a:pPr lvl="1"/>
            <a:r>
              <a:rPr lang="ko-KR" altLang="en-US" dirty="0"/>
              <a:t>여러 개의 글 제목을 한번에 수정하는 기능</a:t>
            </a:r>
            <a:endParaRPr lang="en-US" altLang="ko-KR" dirty="0"/>
          </a:p>
          <a:p>
            <a:pPr lvl="1"/>
            <a:r>
              <a:rPr lang="ko-KR" altLang="en-US" dirty="0"/>
              <a:t>게시물 전체 삭제 기능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ko-KR" altLang="en-US" dirty="0" err="1"/>
              <a:t>삭제시</a:t>
            </a:r>
            <a:r>
              <a:rPr lang="ko-KR" altLang="en-US" dirty="0"/>
              <a:t> 관리자 아이피를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4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6143-7793-490C-ABFB-AD6BFC0B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79056-C7A1-4A8A-B67C-18C83FF2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글에는 첨부파일을 등록할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첨부파일 등록</a:t>
            </a:r>
            <a:endParaRPr lang="en-US" altLang="ko-KR" dirty="0"/>
          </a:p>
          <a:p>
            <a:pPr lvl="1"/>
            <a:r>
              <a:rPr lang="ko-KR" altLang="en-US" dirty="0"/>
              <a:t>글 </a:t>
            </a:r>
            <a:r>
              <a:rPr lang="ko-KR" altLang="en-US" dirty="0" err="1"/>
              <a:t>수정시</a:t>
            </a:r>
            <a:r>
              <a:rPr lang="ko-KR" altLang="en-US" dirty="0"/>
              <a:t> 첨부파일을 교체할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기술은 사용 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9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83029-EECF-4B9C-A989-97DF83D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959689-3AD7-4374-A7AC-AA23B0F8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20629"/>
            <a:ext cx="3686689" cy="2200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0D9352-321B-4751-A2A8-12B717BA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71" y="1975362"/>
            <a:ext cx="373432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265</TotalTime>
  <Words>251</Words>
  <Application>Microsoft Office PowerPoint</Application>
  <PresentationFormat>와이드스크린</PresentationFormat>
  <Paragraphs>93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다이아몬드 눈금 16x9</vt:lpstr>
      <vt:lpstr>백엔드 프레임워크 만들기</vt:lpstr>
      <vt:lpstr>개정내용</vt:lpstr>
      <vt:lpstr>작동하는 코드</vt:lpstr>
      <vt:lpstr>더욱 개발하기 편하게</vt:lpstr>
      <vt:lpstr>방향성의 제시에 그치지 않음</vt:lpstr>
      <vt:lpstr>생각해볼 문제</vt:lpstr>
      <vt:lpstr>게시판 만들기</vt:lpstr>
      <vt:lpstr>게시판 만들기</vt:lpstr>
      <vt:lpstr>게시판 만들기</vt:lpstr>
      <vt:lpstr>게시판 만들기</vt:lpstr>
      <vt:lpstr>게시판 만들기</vt:lpstr>
      <vt:lpstr>백엔드 프레임워크 만들기</vt:lpstr>
      <vt:lpstr>PowerPoint 프레젠테이션</vt:lpstr>
      <vt:lpstr>PowerPoint 프레젠테이션</vt:lpstr>
      <vt:lpstr>PowerPoint 프레젠테이션</vt:lpstr>
      <vt:lpstr>게시판 만들기</vt:lpstr>
      <vt:lpstr>게시판 만들기</vt:lpstr>
      <vt:lpstr>게시판 만들기</vt:lpstr>
      <vt:lpstr>게시판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130</cp:revision>
  <dcterms:created xsi:type="dcterms:W3CDTF">2021-03-05T04:40:46Z</dcterms:created>
  <dcterms:modified xsi:type="dcterms:W3CDTF">2021-05-30T12:59:57Z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