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2" r:id="rId9"/>
    <p:sldId id="413" r:id="rId10"/>
    <p:sldId id="414" r:id="rId11"/>
    <p:sldId id="41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E2E2"/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211"/>
              </p:ext>
            </p:extLst>
          </p:nvPr>
        </p:nvGraphicFramePr>
        <p:xfrm>
          <a:off x="1" y="2193169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2502608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3185276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1762397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사이드바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7951"/>
              </p:ext>
            </p:extLst>
          </p:nvPr>
        </p:nvGraphicFramePr>
        <p:xfrm>
          <a:off x="8196728" y="0"/>
          <a:ext cx="3995272" cy="639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 정보로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닉네임과 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업적을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구역 등록 모드로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7E9C6A-6F48-4956-88A3-34EE8497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99" y="684374"/>
            <a:ext cx="2904140" cy="5969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A89C4-E03D-4413-8AD7-312395ABC877}"/>
              </a:ext>
            </a:extLst>
          </p:cNvPr>
          <p:cNvSpPr/>
          <p:nvPr/>
        </p:nvSpPr>
        <p:spPr>
          <a:xfrm>
            <a:off x="3114459" y="856043"/>
            <a:ext cx="1751156" cy="120362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36C1C4-BEAE-4990-9242-9FC5FBE92AAE}"/>
              </a:ext>
            </a:extLst>
          </p:cNvPr>
          <p:cNvGrpSpPr/>
          <p:nvPr/>
        </p:nvGrpSpPr>
        <p:grpSpPr>
          <a:xfrm>
            <a:off x="3010099" y="846016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C7AB07-D018-49E3-A871-921835B39AD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56C376B4-D04F-4218-BB61-D5938FA234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A17DFF-A139-4BF7-9049-F04865B4AE1F}"/>
              </a:ext>
            </a:extLst>
          </p:cNvPr>
          <p:cNvGrpSpPr/>
          <p:nvPr/>
        </p:nvGrpSpPr>
        <p:grpSpPr>
          <a:xfrm>
            <a:off x="4462169" y="1115862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022703-14BE-4F3D-A173-6EFFD1644D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7505C038-C854-4CAE-BB58-0B22FE103D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B1B84C-A89F-4ECB-84E3-17BB56CC6FFC}"/>
              </a:ext>
            </a:extLst>
          </p:cNvPr>
          <p:cNvGrpSpPr/>
          <p:nvPr/>
        </p:nvGrpSpPr>
        <p:grpSpPr>
          <a:xfrm>
            <a:off x="2815739" y="2131306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EBE0A97-7B16-49E7-9933-A580246093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ECE004F9-0E17-4053-B00D-B980E9C1DA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E70B93-C3DF-432D-A7D8-51EBA8B96116}"/>
              </a:ext>
            </a:extLst>
          </p:cNvPr>
          <p:cNvGrpSpPr/>
          <p:nvPr/>
        </p:nvGrpSpPr>
        <p:grpSpPr>
          <a:xfrm>
            <a:off x="2824128" y="2570085"/>
            <a:ext cx="388720" cy="200055"/>
            <a:chOff x="4735436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7612068-A076-410F-A351-64C22966120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638374A-D067-448B-8898-CBB5551064F2}"/>
                </a:ext>
              </a:extLst>
            </p:cNvPr>
            <p:cNvSpPr txBox="1"/>
            <p:nvPr/>
          </p:nvSpPr>
          <p:spPr>
            <a:xfrm>
              <a:off x="4735436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0F086E-C5D3-44B6-9656-DB9A352E6792}"/>
              </a:ext>
            </a:extLst>
          </p:cNvPr>
          <p:cNvGrpSpPr/>
          <p:nvPr/>
        </p:nvGrpSpPr>
        <p:grpSpPr>
          <a:xfrm>
            <a:off x="2815739" y="300886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6168ED-E68C-4289-A733-6F5429C324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730139B4-539C-45C2-8E46-28294FBCEAC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환경설정 </a:t>
            </a:r>
            <a:r>
              <a:rPr lang="en-US" altLang="ko-KR" b="1" dirty="0"/>
              <a:t>: </a:t>
            </a:r>
            <a:r>
              <a:rPr lang="ko-KR" altLang="en-US" b="1" dirty="0"/>
              <a:t>메인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17024"/>
              </p:ext>
            </p:extLst>
          </p:nvPr>
        </p:nvGraphicFramePr>
        <p:xfrm>
          <a:off x="8196728" y="0"/>
          <a:ext cx="3995272" cy="65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프로필 사진 수정 가능하도록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추가 필요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TBD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가능하도록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 논의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등록한 핑 모음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알림 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비밀번호 변경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후 로그인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10E753-3BD5-4BE6-A11C-D6B823C4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24" y="708851"/>
            <a:ext cx="2932292" cy="602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79CD67-4094-45A9-86A8-45785A34BE00}"/>
              </a:ext>
            </a:extLst>
          </p:cNvPr>
          <p:cNvGrpSpPr/>
          <p:nvPr/>
        </p:nvGrpSpPr>
        <p:grpSpPr>
          <a:xfrm>
            <a:off x="3875713" y="837627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455BD1-D586-4AF4-8F7A-7E20AE7750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545CAD1C-D6C2-4898-A2FA-1215E607B6F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1B30BE-1D3D-45A5-952B-D4736298D5CD}"/>
              </a:ext>
            </a:extLst>
          </p:cNvPr>
          <p:cNvGrpSpPr/>
          <p:nvPr/>
        </p:nvGrpSpPr>
        <p:grpSpPr>
          <a:xfrm>
            <a:off x="3681353" y="1761814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B8DD86E-2552-47C9-A00A-511528A3B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A0AE6689-98A8-4E8C-9B3E-F2579999F13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090CD-6B30-4E50-A8D6-3FB6EC18D0DC}"/>
              </a:ext>
            </a:extLst>
          </p:cNvPr>
          <p:cNvGrpSpPr/>
          <p:nvPr/>
        </p:nvGrpSpPr>
        <p:grpSpPr>
          <a:xfrm>
            <a:off x="2755265" y="348123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1F4D46-959D-432E-8415-7D1A050B85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39CAE5C-1BEA-4308-B297-C10AFAD646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773B95-D50A-4A6C-9725-C727BE108701}"/>
              </a:ext>
            </a:extLst>
          </p:cNvPr>
          <p:cNvGrpSpPr/>
          <p:nvPr/>
        </p:nvGrpSpPr>
        <p:grpSpPr>
          <a:xfrm>
            <a:off x="3297738" y="4363799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9016E6-17B9-457D-B8B7-7955752218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F1B8D56-D099-4421-8601-8C25DE92E9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9B542D-AA57-43EB-8C5E-1DEABF417F1B}"/>
              </a:ext>
            </a:extLst>
          </p:cNvPr>
          <p:cNvGrpSpPr/>
          <p:nvPr/>
        </p:nvGrpSpPr>
        <p:grpSpPr>
          <a:xfrm>
            <a:off x="3297738" y="4796104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0A7AED8-9866-4918-81F7-DD76D6F031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FC97B231-F5AA-41F3-AB13-0A2E973CA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600AA1-9E3B-4602-9F71-0D6A8396C6F5}"/>
              </a:ext>
            </a:extLst>
          </p:cNvPr>
          <p:cNvGrpSpPr/>
          <p:nvPr/>
        </p:nvGrpSpPr>
        <p:grpSpPr>
          <a:xfrm>
            <a:off x="3302843" y="5233889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42E8FA0-CE58-4CAA-BF09-08EE9F969E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A135CA0E-E8EA-4F9C-9FBF-593126936B2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EB7395-F196-4C63-A4A2-C434297FDCA8}"/>
              </a:ext>
            </a:extLst>
          </p:cNvPr>
          <p:cNvGrpSpPr/>
          <p:nvPr/>
        </p:nvGrpSpPr>
        <p:grpSpPr>
          <a:xfrm>
            <a:off x="3356521" y="5666194"/>
            <a:ext cx="265501" cy="200055"/>
            <a:chOff x="4788657" y="5307508"/>
            <a:chExt cx="265501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9842613-0135-4B75-BDF9-6647E08CB6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E672D234-D8D8-482A-B89A-815DABCB574C}"/>
                </a:ext>
              </a:extLst>
            </p:cNvPr>
            <p:cNvSpPr txBox="1"/>
            <p:nvPr/>
          </p:nvSpPr>
          <p:spPr>
            <a:xfrm>
              <a:off x="4788657" y="5307508"/>
              <a:ext cx="2655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00580"/>
              </p:ext>
            </p:extLst>
          </p:nvPr>
        </p:nvGraphicFramePr>
        <p:xfrm>
          <a:off x="940477" y="852532"/>
          <a:ext cx="10311045" cy="4466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83117"/>
              </p:ext>
            </p:extLst>
          </p:nvPr>
        </p:nvGraphicFramePr>
        <p:xfrm>
          <a:off x="8196728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8070"/>
              </p:ext>
            </p:extLst>
          </p:nvPr>
        </p:nvGraphicFramePr>
        <p:xfrm>
          <a:off x="436228" y="1176236"/>
          <a:ext cx="11369764" cy="5303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0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5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2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37207"/>
              </p:ext>
            </p:extLst>
          </p:nvPr>
        </p:nvGraphicFramePr>
        <p:xfrm>
          <a:off x="8196728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처리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기본 창 구성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8196728" y="0"/>
          <a:ext cx="3995272" cy="688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안내창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글자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보지 않기 체크 시 시작 안내 창 띄우지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주소지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표기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위치 주소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시 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도착지의 주소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기능 잠정 보류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주소지 띄우기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현재 자신의 위치로 지도 위치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, 장식, 걸린이(가) 표시된 사진&#10;&#10;자동 생성된 설명">
            <a:extLst>
              <a:ext uri="{FF2B5EF4-FFF2-40B4-BE49-F238E27FC236}">
                <a16:creationId xmlns:a16="http://schemas.microsoft.com/office/drawing/2014/main" id="{7D2B67BA-2BD9-4E6E-9B11-B58F1BE4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9" y="840686"/>
            <a:ext cx="2769048" cy="5691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87D9F-D85F-4573-84E0-8936F87C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86" y="840686"/>
            <a:ext cx="2769048" cy="56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A40D6C-4A14-4F68-8663-E1BD55A650FF}"/>
              </a:ext>
            </a:extLst>
          </p:cNvPr>
          <p:cNvGrpSpPr/>
          <p:nvPr/>
        </p:nvGrpSpPr>
        <p:grpSpPr>
          <a:xfrm>
            <a:off x="3231758" y="170849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98CF6A0-25C3-4298-ABBD-9D0E0F5019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ACEF287E-F8ED-4667-886D-D8F351A3AA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D04247-D727-4F78-B695-CC696FB89C38}"/>
              </a:ext>
            </a:extLst>
          </p:cNvPr>
          <p:cNvGrpSpPr/>
          <p:nvPr/>
        </p:nvGrpSpPr>
        <p:grpSpPr>
          <a:xfrm>
            <a:off x="2947398" y="358662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2BF4C3F-983B-47C0-B9D5-3B1C31A76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788DC62-0D26-4937-8B52-E0DDBD33E2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314D53-90E5-4E2A-8039-DEE60CBF2208}"/>
              </a:ext>
            </a:extLst>
          </p:cNvPr>
          <p:cNvGrpSpPr/>
          <p:nvPr/>
        </p:nvGrpSpPr>
        <p:grpSpPr>
          <a:xfrm>
            <a:off x="4224211" y="1113269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CF995E-AE27-4C4F-A808-D726D5596E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0302C5C-90AD-45D6-A89C-075CF0AB2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4D9C5-C748-4D44-A85C-612FEC0CE3F1}"/>
              </a:ext>
            </a:extLst>
          </p:cNvPr>
          <p:cNvSpPr/>
          <p:nvPr/>
        </p:nvSpPr>
        <p:spPr>
          <a:xfrm>
            <a:off x="4799490" y="1103241"/>
            <a:ext cx="2222096" cy="21008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07A54A-99D5-43AA-AF0B-DB42E05AE08A}"/>
              </a:ext>
            </a:extLst>
          </p:cNvPr>
          <p:cNvGrpSpPr/>
          <p:nvPr/>
        </p:nvGrpSpPr>
        <p:grpSpPr>
          <a:xfrm>
            <a:off x="5388990" y="1103241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551836C-11FE-4CE9-A5B5-96AA564434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46CC5E9-96A3-4F5C-BAE0-6E18007846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F9AE0D-BB6C-432F-BF40-78C1B903DD0F}"/>
              </a:ext>
            </a:extLst>
          </p:cNvPr>
          <p:cNvGrpSpPr/>
          <p:nvPr/>
        </p:nvGrpSpPr>
        <p:grpSpPr>
          <a:xfrm>
            <a:off x="6405846" y="507263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2A76A10-B326-4466-BAC7-1E0DF51E6A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5D637DC-B7E0-48D5-A816-3D5DBE7D85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2791A4-2400-4AA9-975F-382FB3D138E3}"/>
              </a:ext>
            </a:extLst>
          </p:cNvPr>
          <p:cNvGrpSpPr/>
          <p:nvPr/>
        </p:nvGrpSpPr>
        <p:grpSpPr>
          <a:xfrm>
            <a:off x="6405846" y="5571510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A7C5A1-6405-4EC1-A1D5-EEB614181B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8508C09A-DC98-4312-9E9F-291947A745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A36FB2-7F4D-482B-906A-03634FFA49A7}"/>
              </a:ext>
            </a:extLst>
          </p:cNvPr>
          <p:cNvGrpSpPr/>
          <p:nvPr/>
        </p:nvGrpSpPr>
        <p:grpSpPr>
          <a:xfrm>
            <a:off x="4612931" y="6143360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015A9D0-7746-46EA-90AB-BF4C306C4D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7CBC1228-4E77-4315-97D3-4C32F24D1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0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등록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22802"/>
              </p:ext>
            </p:extLst>
          </p:nvPr>
        </p:nvGraphicFramePr>
        <p:xfrm>
          <a:off x="8196728" y="0"/>
          <a:ext cx="3995272" cy="863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기준으로 가리키고 있는 장소의 주소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핑의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위치는 화면 중앙으로 고정함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지도를 움직여 위치를 지정하는 형식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pingS.png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아래에 그림자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 시 등록 창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lens.png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모드로 다시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파일 추가 필요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위험등급에 관하여 설명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점수가 높을수록 이 장소가 위험함을 알립니다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0.5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단위로 나뉜다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~ 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점까지 점수를 메길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skull.png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이용해 등록되어 있는 태그 들 중 선택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태그의 우측 클릭 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완료 시 내가 쓴 글에 추가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E51CAF6-E005-4116-B084-E18BA0A1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" y="1015067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F75324-3C17-4299-87FF-2F4745E1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7" y="1015066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410A83-C93B-47B7-850F-262894E4A2E5}"/>
              </a:ext>
            </a:extLst>
          </p:cNvPr>
          <p:cNvGrpSpPr/>
          <p:nvPr/>
        </p:nvGrpSpPr>
        <p:grpSpPr>
          <a:xfrm>
            <a:off x="1486848" y="1272267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CDC889-0249-4385-A0DF-0729B1DD87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7F9DA7F3-4155-49A7-96D7-2038258A99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4E10E-C10E-4CAA-99FE-2D6525811290}"/>
              </a:ext>
            </a:extLst>
          </p:cNvPr>
          <p:cNvGrpSpPr/>
          <p:nvPr/>
        </p:nvGrpSpPr>
        <p:grpSpPr>
          <a:xfrm>
            <a:off x="2014749" y="3466800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AADC52-9B90-46D9-BA4A-A8703D947F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7B5662F-3AC6-47F0-A3E6-2D250CCCE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1AFBFC-1074-4DF4-B2A8-54A94EA5D005}"/>
              </a:ext>
            </a:extLst>
          </p:cNvPr>
          <p:cNvGrpSpPr/>
          <p:nvPr/>
        </p:nvGrpSpPr>
        <p:grpSpPr>
          <a:xfrm>
            <a:off x="1246372" y="5909394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BA111A-0482-45F6-94A3-6FFCFDA2A0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486F72AE-3D8C-4A9F-8FC5-F0DD043F1CF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2682EA-6C0C-4EFD-A681-329999F2982C}"/>
              </a:ext>
            </a:extLst>
          </p:cNvPr>
          <p:cNvGrpSpPr/>
          <p:nvPr/>
        </p:nvGrpSpPr>
        <p:grpSpPr>
          <a:xfrm>
            <a:off x="4813091" y="2286748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F17FCFD-3B5F-4CDA-8361-720109B6D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0C18B2A-73A8-45CF-BA47-5974E6CFE1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782A0A-B3B6-44D8-846D-F9CAF9C4210A}"/>
              </a:ext>
            </a:extLst>
          </p:cNvPr>
          <p:cNvGrpSpPr/>
          <p:nvPr/>
        </p:nvGrpSpPr>
        <p:grpSpPr>
          <a:xfrm>
            <a:off x="6831191" y="3656827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30F326-3D41-4FCC-9E41-499A57E124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0C55C345-B012-45D6-8A9F-DB32ABD913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8675452-1715-4DCC-8CC0-224CF3337CBA}"/>
              </a:ext>
            </a:extLst>
          </p:cNvPr>
          <p:cNvGrpSpPr/>
          <p:nvPr/>
        </p:nvGrpSpPr>
        <p:grpSpPr>
          <a:xfrm>
            <a:off x="5201811" y="3935061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6367255-C729-4B9B-8139-52B718EC0D4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3505E835-1CDD-49B9-94C4-35DD697AE1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C03B48-799A-46B4-B148-7AF2B70616A4}"/>
              </a:ext>
            </a:extLst>
          </p:cNvPr>
          <p:cNvGrpSpPr/>
          <p:nvPr/>
        </p:nvGrpSpPr>
        <p:grpSpPr>
          <a:xfrm>
            <a:off x="4903091" y="445784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0157349-4EC8-466A-BADD-5F75D7AA7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48D8ED28-57A6-449A-9299-BD473F29F2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B87040-B5E8-4A56-9D12-50DE6B35397B}"/>
              </a:ext>
            </a:extLst>
          </p:cNvPr>
          <p:cNvGrpSpPr/>
          <p:nvPr/>
        </p:nvGrpSpPr>
        <p:grpSpPr>
          <a:xfrm>
            <a:off x="6875186" y="5042856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591C9FB-4441-4A88-9C89-D77DC0AEC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CACF998D-1B17-417F-8217-1E613A18A7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3925CD-AFF8-447F-9FD8-1BE9FC2AE382}"/>
              </a:ext>
            </a:extLst>
          </p:cNvPr>
          <p:cNvGrpSpPr/>
          <p:nvPr/>
        </p:nvGrpSpPr>
        <p:grpSpPr>
          <a:xfrm>
            <a:off x="4868124" y="5583374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7B34C8-4FF4-40F0-B5C8-FBA3A2F649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FFD2F6F-B47A-4122-8CE9-2075D4FD9B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701</Words>
  <Application>Microsoft Office PowerPoint</Application>
  <PresentationFormat>와이드스크린</PresentationFormat>
  <Paragraphs>258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jinjoo0402@office.deu.ac.kr</cp:lastModifiedBy>
  <cp:revision>11</cp:revision>
  <dcterms:created xsi:type="dcterms:W3CDTF">2020-08-01T14:19:28Z</dcterms:created>
  <dcterms:modified xsi:type="dcterms:W3CDTF">2020-08-01T17:45:49Z</dcterms:modified>
</cp:coreProperties>
</file>