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409" r:id="rId3"/>
    <p:sldId id="256" r:id="rId4"/>
    <p:sldId id="258" r:id="rId5"/>
    <p:sldId id="259" r:id="rId6"/>
    <p:sldId id="410" r:id="rId7"/>
    <p:sldId id="260" r:id="rId8"/>
    <p:sldId id="412" r:id="rId9"/>
    <p:sldId id="41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0000"/>
    <a:srgbClr val="FFE2E2"/>
    <a:srgbClr val="FFFFFF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E3F88-238E-4F2C-8B1A-1373F0410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22083-37EF-413D-9F59-2C3D2B376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5A819-D5A9-495E-B0A8-716E96B0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83850-6639-4B7A-970C-DB3CBE5D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EFF63-1121-403D-9989-BFB0D35D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84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9213B-7F29-4B4C-8766-0653C3A8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7CB3F2-24AF-4B7F-BB3A-EB10A5F22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94BF45-3711-44E4-ABBA-E469D9D0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51FA1-9A7E-46D6-82FE-2FD22722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435E5C-3AEF-4F33-8C16-028A960A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74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A27F10-2CE4-41C0-9D41-BC5871324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4BC13E-9B3C-4D24-A8C2-EB99B0596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CA0FE3-779C-4A42-90AE-42599068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597E5B-7A6F-4FE4-935B-102922CFF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8F1DE8-5740-4E76-A8BD-89B4518AE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66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7BA64-6242-4507-BBED-5EB27E46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2A6C90-82C8-432B-ACB6-9AB29CB96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7BB40C-D376-4951-B95C-1DAB8E35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F2E5EF-9B57-4FD5-B64E-CB6F9B99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11D66B-40CB-4D0C-A9D3-4343119C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51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B292F-5569-4C43-AF54-CDFDBA1C3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AB3BDF-93FC-46DB-BED3-7E5D7D135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0A5725-55A9-4B65-AB73-119AE097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B0514-C574-4354-B275-C4F3E709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349F5E-BC5A-4213-A938-FDF93F51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72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4C451-4D4C-48CC-9324-A9058B63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6CD0E-C56D-453A-952F-A8A2CB5C2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522B7D-E118-4FC6-974B-B19F44C4E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90B6F1-16F5-4799-9517-1BAE98FD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446396-C52F-4816-BAD0-59ABCDC0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62A94F-616A-4D82-A911-D0C14A6C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4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454D1-94D4-4CF3-A84F-1AC24A9C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DEAB32-AE5C-4A51-BCD3-0FFDD2F5F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087443-D41F-4B5A-A948-75D218F69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3817C5-1DD2-4E8C-95A5-9E98C8351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F892B1-FF6B-4572-BC25-D73F3E7AA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8AAF02-BDF8-4F07-876A-CCBCFDDF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0338E0-B137-4043-B83D-96EF2582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BDAE97-1EF8-49DE-9529-60F26157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9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58502-5764-4389-81CB-A1A7B4B4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154CAE-23C9-4A9F-95A5-F5B9A61D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291770-8296-4892-968B-E6439E7C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5A8743-187B-4315-B1C6-5C9DD3F9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53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5105F4-F009-4047-8D38-914296AB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523C42-D837-495A-A7BF-1B4B3737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61C488-F69F-468D-8D9F-96CB2174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5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340F1-56E1-4875-80A7-1AFA67A1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6C529-F651-4754-8B01-04B01054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C1080D-C17D-4F00-8F57-358CCE98D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8E2F76-5069-409C-88E5-1DCA1193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BD236C-DEE8-44E1-B417-A33DB897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A81BB8-8A74-428E-A6E2-0FA56F52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20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8AF09-3205-45E9-9436-2A0D69079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51494E-4CE0-4760-B41E-550222509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F80216-7A02-4F64-BE37-0434C7FF0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0E0BAC-DE94-43A6-8CCB-07BED974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FA8A5E-4824-4A25-BC95-9942809E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0B4E28-738E-4354-924E-1BB0F5DE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28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9ACCE2-252C-49F3-A316-B6096ADB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642CEC-AE29-485F-8805-666041435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E16FAB-C06E-4033-A00F-700FF0329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2D772-1514-4BC9-8C2F-116FB97D156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1A17C-516B-40F9-8EDC-B26B3F11D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B06DC-CAD4-4657-B7CF-C6A519627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82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A2F3701-6379-4F3F-9AA9-A75ABF6ED1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9E07BBA-626C-4F13-9BF1-28CE9E0E4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1211"/>
              </p:ext>
            </p:extLst>
          </p:nvPr>
        </p:nvGraphicFramePr>
        <p:xfrm>
          <a:off x="1" y="2193169"/>
          <a:ext cx="12192000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제목 3">
            <a:extLst>
              <a:ext uri="{FF2B5EF4-FFF2-40B4-BE49-F238E27FC236}">
                <a16:creationId xmlns:a16="http://schemas.microsoft.com/office/drawing/2014/main" id="{3ADD85B5-2429-4D65-A228-94501C983B8D}"/>
              </a:ext>
            </a:extLst>
          </p:cNvPr>
          <p:cNvSpPr txBox="1">
            <a:spLocks/>
          </p:cNvSpPr>
          <p:nvPr/>
        </p:nvSpPr>
        <p:spPr>
          <a:xfrm>
            <a:off x="1522177" y="2502608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안전 지도 서비스 기획서</a:t>
            </a:r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5AC93CE7-CCB7-4099-AB5E-FC5514130C7A}"/>
              </a:ext>
            </a:extLst>
          </p:cNvPr>
          <p:cNvSpPr txBox="1">
            <a:spLocks/>
          </p:cNvSpPr>
          <p:nvPr/>
        </p:nvSpPr>
        <p:spPr>
          <a:xfrm>
            <a:off x="1522176" y="3185276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300" dirty="0">
                <a:solidFill>
                  <a:schemeClr val="bg1"/>
                </a:solidFill>
                <a:latin typeface="+mn-ea"/>
                <a:ea typeface="+mn-ea"/>
              </a:rPr>
              <a:t>2020-08-02</a:t>
            </a:r>
            <a:endParaRPr lang="ko-KR" altLang="en-US" sz="1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제목 3">
            <a:extLst>
              <a:ext uri="{FF2B5EF4-FFF2-40B4-BE49-F238E27FC236}">
                <a16:creationId xmlns:a16="http://schemas.microsoft.com/office/drawing/2014/main" id="{74C2332E-39F2-4982-9EA2-234E5E13F82B}"/>
              </a:ext>
            </a:extLst>
          </p:cNvPr>
          <p:cNvSpPr txBox="1">
            <a:spLocks/>
          </p:cNvSpPr>
          <p:nvPr/>
        </p:nvSpPr>
        <p:spPr>
          <a:xfrm>
            <a:off x="1954223" y="1762397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Ver. 1.0</a:t>
            </a:r>
            <a:endParaRPr lang="ko-KR" altLang="en-US" sz="1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89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300580"/>
              </p:ext>
            </p:extLst>
          </p:nvPr>
        </p:nvGraphicFramePr>
        <p:xfrm>
          <a:off x="940477" y="852532"/>
          <a:ext cx="10311045" cy="44668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2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46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2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변경일자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v.0.1</a:t>
                      </a:r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2020-08-02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최초작성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황진주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6A6A3675-366C-4FAC-8FCD-AA2EBC6CD081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91A038-B933-4251-8E16-BED171C081D6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E4798-6DF8-4E2E-BC9B-2176E975727E}"/>
              </a:ext>
            </a:extLst>
          </p:cNvPr>
          <p:cNvSpPr txBox="1"/>
          <p:nvPr/>
        </p:nvSpPr>
        <p:spPr>
          <a:xfrm>
            <a:off x="617635" y="156313"/>
            <a:ext cx="165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문서 이력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평행 사변형 100">
            <a:extLst>
              <a:ext uri="{FF2B5EF4-FFF2-40B4-BE49-F238E27FC236}">
                <a16:creationId xmlns:a16="http://schemas.microsoft.com/office/drawing/2014/main" id="{F36E6357-FA7B-4B86-82FB-654DB0BF9E53}"/>
              </a:ext>
            </a:extLst>
          </p:cNvPr>
          <p:cNvSpPr/>
          <p:nvPr/>
        </p:nvSpPr>
        <p:spPr>
          <a:xfrm>
            <a:off x="5160355" y="3516593"/>
            <a:ext cx="1325434" cy="343130"/>
          </a:xfrm>
          <a:prstGeom prst="parallelogram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103" name="모서리가 둥근 직사각형 84">
            <a:extLst>
              <a:ext uri="{FF2B5EF4-FFF2-40B4-BE49-F238E27FC236}">
                <a16:creationId xmlns:a16="http://schemas.microsoft.com/office/drawing/2014/main" id="{962DE4BA-B7AE-49C0-B90A-E47B5BEF883D}"/>
              </a:ext>
            </a:extLst>
          </p:cNvPr>
          <p:cNvSpPr/>
          <p:nvPr/>
        </p:nvSpPr>
        <p:spPr>
          <a:xfrm>
            <a:off x="5394449" y="1036711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1B1FE51-0F2A-4F65-A82F-4B89EBE59134}"/>
              </a:ext>
            </a:extLst>
          </p:cNvPr>
          <p:cNvSpPr/>
          <p:nvPr/>
        </p:nvSpPr>
        <p:spPr>
          <a:xfrm>
            <a:off x="5254326" y="1712169"/>
            <a:ext cx="113787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어플리케이션 접속</a:t>
            </a:r>
          </a:p>
        </p:txBody>
      </p:sp>
      <p:sp>
        <p:nvSpPr>
          <p:cNvPr id="107" name="사각형: 둥근 모서리 87">
            <a:extLst>
              <a:ext uri="{FF2B5EF4-FFF2-40B4-BE49-F238E27FC236}">
                <a16:creationId xmlns:a16="http://schemas.microsoft.com/office/drawing/2014/main" id="{724ED34A-AB23-4889-880A-98575AD354F1}"/>
              </a:ext>
            </a:extLst>
          </p:cNvPr>
          <p:cNvSpPr/>
          <p:nvPr/>
        </p:nvSpPr>
        <p:spPr>
          <a:xfrm>
            <a:off x="5315349" y="2304957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계정이 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3F117C96-3557-439C-91A8-3C0CC51CC674}"/>
              </a:ext>
            </a:extLst>
          </p:cNvPr>
          <p:cNvCxnSpPr>
            <a:cxnSpLocks/>
          </p:cNvCxnSpPr>
          <p:nvPr/>
        </p:nvCxnSpPr>
        <p:spPr>
          <a:xfrm>
            <a:off x="5821837" y="2088357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9C446454-021C-4D17-A12A-31B28FDA6765}"/>
              </a:ext>
            </a:extLst>
          </p:cNvPr>
          <p:cNvCxnSpPr>
            <a:cxnSpLocks/>
          </p:cNvCxnSpPr>
          <p:nvPr/>
        </p:nvCxnSpPr>
        <p:spPr>
          <a:xfrm>
            <a:off x="6406720" y="2474234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05E5AEF-1997-4177-99DD-74C298B17317}"/>
              </a:ext>
            </a:extLst>
          </p:cNvPr>
          <p:cNvSpPr/>
          <p:nvPr/>
        </p:nvSpPr>
        <p:spPr>
          <a:xfrm>
            <a:off x="6742494" y="2298597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625B334-4AF1-4676-89C0-547875FE77B4}"/>
              </a:ext>
            </a:extLst>
          </p:cNvPr>
          <p:cNvSpPr/>
          <p:nvPr/>
        </p:nvSpPr>
        <p:spPr>
          <a:xfrm>
            <a:off x="7894588" y="2298597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83DB551-3BEC-4243-970A-A5242B8E1CA0}"/>
              </a:ext>
            </a:extLst>
          </p:cNvPr>
          <p:cNvCxnSpPr>
            <a:cxnSpLocks/>
          </p:cNvCxnSpPr>
          <p:nvPr/>
        </p:nvCxnSpPr>
        <p:spPr>
          <a:xfrm>
            <a:off x="7649492" y="2474234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61872C0-6AE3-4825-825D-33CA6420DE39}"/>
              </a:ext>
            </a:extLst>
          </p:cNvPr>
          <p:cNvSpPr txBox="1"/>
          <p:nvPr/>
        </p:nvSpPr>
        <p:spPr>
          <a:xfrm>
            <a:off x="6370712" y="2283208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5D3C84B-6430-4E14-A554-2F1F04ADBB32}"/>
              </a:ext>
            </a:extLst>
          </p:cNvPr>
          <p:cNvSpPr txBox="1"/>
          <p:nvPr/>
        </p:nvSpPr>
        <p:spPr>
          <a:xfrm>
            <a:off x="5866583" y="2692217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ACCFB46-0800-4297-9FAF-912A9BFD4822}"/>
              </a:ext>
            </a:extLst>
          </p:cNvPr>
          <p:cNvCxnSpPr>
            <a:cxnSpLocks/>
          </p:cNvCxnSpPr>
          <p:nvPr/>
        </p:nvCxnSpPr>
        <p:spPr>
          <a:xfrm>
            <a:off x="5821837" y="2706715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2FB4F7D-A673-4AB7-B134-4B6A9242BCB6}"/>
              </a:ext>
            </a:extLst>
          </p:cNvPr>
          <p:cNvSpPr/>
          <p:nvPr/>
        </p:nvSpPr>
        <p:spPr>
          <a:xfrm>
            <a:off x="5403011" y="2931369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8DF665C-E75E-47EF-8409-DBB0C9ECB25C}"/>
              </a:ext>
            </a:extLst>
          </p:cNvPr>
          <p:cNvSpPr/>
          <p:nvPr/>
        </p:nvSpPr>
        <p:spPr>
          <a:xfrm>
            <a:off x="7895733" y="2909567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C2110295-823B-4469-8734-29E3B089A668}"/>
              </a:ext>
            </a:extLst>
          </p:cNvPr>
          <p:cNvCxnSpPr>
            <a:cxnSpLocks/>
          </p:cNvCxnSpPr>
          <p:nvPr/>
        </p:nvCxnSpPr>
        <p:spPr>
          <a:xfrm flipH="1">
            <a:off x="6550163" y="3080159"/>
            <a:ext cx="132556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4627A97F-CD9C-40B7-ACC7-5CB59256A82F}"/>
              </a:ext>
            </a:extLst>
          </p:cNvPr>
          <p:cNvCxnSpPr>
            <a:cxnSpLocks/>
          </p:cNvCxnSpPr>
          <p:nvPr/>
        </p:nvCxnSpPr>
        <p:spPr>
          <a:xfrm>
            <a:off x="5821837" y="3315476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44F3D398-41A1-41C0-88DB-9A63B7872F75}"/>
              </a:ext>
            </a:extLst>
          </p:cNvPr>
          <p:cNvCxnSpPr>
            <a:cxnSpLocks/>
          </p:cNvCxnSpPr>
          <p:nvPr/>
        </p:nvCxnSpPr>
        <p:spPr>
          <a:xfrm>
            <a:off x="5821837" y="3894297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사각형: 둥근 모서리 102">
            <a:extLst>
              <a:ext uri="{FF2B5EF4-FFF2-40B4-BE49-F238E27FC236}">
                <a16:creationId xmlns:a16="http://schemas.microsoft.com/office/drawing/2014/main" id="{EC9D9B65-7851-4D33-B199-D65D0FD9E357}"/>
              </a:ext>
            </a:extLst>
          </p:cNvPr>
          <p:cNvSpPr/>
          <p:nvPr/>
        </p:nvSpPr>
        <p:spPr>
          <a:xfrm>
            <a:off x="5083664" y="4104849"/>
            <a:ext cx="147920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8398A0A-7D6B-4471-9C0E-81C474208D5D}"/>
              </a:ext>
            </a:extLst>
          </p:cNvPr>
          <p:cNvSpPr/>
          <p:nvPr/>
        </p:nvSpPr>
        <p:spPr>
          <a:xfrm>
            <a:off x="5403011" y="4712923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메인 화면 노출</a:t>
            </a:r>
          </a:p>
        </p:txBody>
      </p:sp>
      <p:sp>
        <p:nvSpPr>
          <p:cNvPr id="141" name="모서리가 둥근 직사각형 104">
            <a:extLst>
              <a:ext uri="{FF2B5EF4-FFF2-40B4-BE49-F238E27FC236}">
                <a16:creationId xmlns:a16="http://schemas.microsoft.com/office/drawing/2014/main" id="{88E41A8E-2754-4D26-B375-E837C0C8E327}"/>
              </a:ext>
            </a:extLst>
          </p:cNvPr>
          <p:cNvSpPr/>
          <p:nvPr/>
        </p:nvSpPr>
        <p:spPr>
          <a:xfrm>
            <a:off x="5403011" y="5301293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A2E4E53-DF51-4CCF-BA9E-B1903B62E7EC}"/>
              </a:ext>
            </a:extLst>
          </p:cNvPr>
          <p:cNvCxnSpPr>
            <a:cxnSpLocks/>
          </p:cNvCxnSpPr>
          <p:nvPr/>
        </p:nvCxnSpPr>
        <p:spPr>
          <a:xfrm>
            <a:off x="5815808" y="5115288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51">
            <a:extLst>
              <a:ext uri="{FF2B5EF4-FFF2-40B4-BE49-F238E27FC236}">
                <a16:creationId xmlns:a16="http://schemas.microsoft.com/office/drawing/2014/main" id="{39440E51-F612-42E3-BF32-0EC52EAE5831}"/>
              </a:ext>
            </a:extLst>
          </p:cNvPr>
          <p:cNvCxnSpPr>
            <a:cxnSpLocks/>
          </p:cNvCxnSpPr>
          <p:nvPr/>
        </p:nvCxnSpPr>
        <p:spPr>
          <a:xfrm rot="10800000">
            <a:off x="6550164" y="3078844"/>
            <a:ext cx="12700" cy="1217083"/>
          </a:xfrm>
          <a:prstGeom prst="bentConnector3">
            <a:avLst>
              <a:gd name="adj1" fmla="val -5629024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BB041866-89CE-4EF0-92A4-5DDE6813E1DA}"/>
              </a:ext>
            </a:extLst>
          </p:cNvPr>
          <p:cNvSpPr txBox="1"/>
          <p:nvPr/>
        </p:nvSpPr>
        <p:spPr>
          <a:xfrm>
            <a:off x="6761974" y="40882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AE5A6C8-DCF8-479F-8947-E9FCB53362B5}"/>
              </a:ext>
            </a:extLst>
          </p:cNvPr>
          <p:cNvSpPr txBox="1"/>
          <p:nvPr/>
        </p:nvSpPr>
        <p:spPr>
          <a:xfrm>
            <a:off x="5866583" y="4477977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91CFD038-9F86-4160-91A1-12CAC2C84E2C}"/>
              </a:ext>
            </a:extLst>
          </p:cNvPr>
          <p:cNvCxnSpPr>
            <a:cxnSpLocks/>
          </p:cNvCxnSpPr>
          <p:nvPr/>
        </p:nvCxnSpPr>
        <p:spPr>
          <a:xfrm>
            <a:off x="5821837" y="4492475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D07250D-B487-4BD8-A86B-D4359E6849F5}"/>
              </a:ext>
            </a:extLst>
          </p:cNvPr>
          <p:cNvSpPr/>
          <p:nvPr/>
        </p:nvSpPr>
        <p:spPr>
          <a:xfrm>
            <a:off x="6738187" y="3497147"/>
            <a:ext cx="1098099" cy="338554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‘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아이디와 비밀번호를 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확인해주세요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.’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359AC0E1-6691-4448-8A93-AEC48D111FE8}"/>
              </a:ext>
            </a:extLst>
          </p:cNvPr>
          <p:cNvCxnSpPr>
            <a:cxnSpLocks/>
          </p:cNvCxnSpPr>
          <p:nvPr/>
        </p:nvCxnSpPr>
        <p:spPr>
          <a:xfrm>
            <a:off x="5805966" y="1478657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7" y="62520"/>
            <a:ext cx="16523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로그인</a:t>
            </a:r>
            <a:endParaRPr lang="en-US" altLang="ko-KR" b="1" dirty="0"/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프로세스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C0F62DA0-D99C-44D4-A08A-A3DCE6AC19F4}"/>
              </a:ext>
            </a:extLst>
          </p:cNvPr>
          <p:cNvCxnSpPr>
            <a:cxnSpLocks/>
          </p:cNvCxnSpPr>
          <p:nvPr/>
        </p:nvCxnSpPr>
        <p:spPr>
          <a:xfrm>
            <a:off x="8376991" y="2692217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84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7" y="62520"/>
            <a:ext cx="1652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로그인</a:t>
            </a:r>
            <a:endParaRPr lang="en-US" altLang="ko-KR" b="1" dirty="0"/>
          </a:p>
          <a:p>
            <a:r>
              <a:rPr lang="ko-KR" altLang="en-US" sz="18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스토리보드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7" name="그림 166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AF25117D-2619-4892-A8FA-FADE16914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077" y="465691"/>
            <a:ext cx="2910923" cy="59835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7635A0-B610-4F25-BA37-61280120D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883117"/>
              </p:ext>
            </p:extLst>
          </p:nvPr>
        </p:nvGraphicFramePr>
        <p:xfrm>
          <a:off x="8196728" y="0"/>
          <a:ext cx="3995272" cy="6422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3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아이디 비밀번호 입력 시 하단 바 색상 노란색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(ffd800)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으로 변경하여 활성 상태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나타내줌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성공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메인으로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실패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오류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가입 페이지로 이동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노란색 글자 영역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아이디 검색 및 비밀번호 재설정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노란색 글자 영역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9387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61554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626541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82767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605348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22584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6360BA37-5CF1-4E23-A93D-645513430C4A}"/>
              </a:ext>
            </a:extLst>
          </p:cNvPr>
          <p:cNvSpPr/>
          <p:nvPr/>
        </p:nvSpPr>
        <p:spPr>
          <a:xfrm>
            <a:off x="3833769" y="1182848"/>
            <a:ext cx="1669409" cy="788565"/>
          </a:xfrm>
          <a:prstGeom prst="rect">
            <a:avLst/>
          </a:prstGeom>
          <a:solidFill>
            <a:srgbClr val="4472C4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17EE6DD-CEE5-4623-BE05-317961A17379}"/>
              </a:ext>
            </a:extLst>
          </p:cNvPr>
          <p:cNvGrpSpPr/>
          <p:nvPr/>
        </p:nvGrpSpPr>
        <p:grpSpPr>
          <a:xfrm>
            <a:off x="3170129" y="2815841"/>
            <a:ext cx="388720" cy="200055"/>
            <a:chOff x="4727047" y="5307508"/>
            <a:chExt cx="388720" cy="200055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A3D0B5D6-B1F1-4613-BE76-7CE43A9EA12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TextBox 27">
              <a:extLst>
                <a:ext uri="{FF2B5EF4-FFF2-40B4-BE49-F238E27FC236}">
                  <a16:creationId xmlns:a16="http://schemas.microsoft.com/office/drawing/2014/main" id="{C64D4163-01D8-4758-B5D2-79047D4695D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4E75491-5579-4EE5-93EF-C0F4C12FC6B9}"/>
              </a:ext>
            </a:extLst>
          </p:cNvPr>
          <p:cNvGrpSpPr/>
          <p:nvPr/>
        </p:nvGrpSpPr>
        <p:grpSpPr>
          <a:xfrm>
            <a:off x="4057459" y="5040321"/>
            <a:ext cx="388720" cy="200055"/>
            <a:chOff x="4727047" y="5307508"/>
            <a:chExt cx="388720" cy="200055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EFDDD98-3D84-4EFF-A50C-6D25E648AC8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TextBox 27">
              <a:extLst>
                <a:ext uri="{FF2B5EF4-FFF2-40B4-BE49-F238E27FC236}">
                  <a16:creationId xmlns:a16="http://schemas.microsoft.com/office/drawing/2014/main" id="{DEAA22E8-4394-4F44-ABFC-24C08F9575D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218A4E7-E216-4268-9EC9-E4048F8BE4BE}"/>
              </a:ext>
            </a:extLst>
          </p:cNvPr>
          <p:cNvGrpSpPr/>
          <p:nvPr/>
        </p:nvGrpSpPr>
        <p:grpSpPr>
          <a:xfrm>
            <a:off x="5300429" y="5335334"/>
            <a:ext cx="388720" cy="200055"/>
            <a:chOff x="4727047" y="5307508"/>
            <a:chExt cx="388720" cy="200055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41514BB2-37DC-4A92-A112-5A3110328E7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27">
              <a:extLst>
                <a:ext uri="{FF2B5EF4-FFF2-40B4-BE49-F238E27FC236}">
                  <a16:creationId xmlns:a16="http://schemas.microsoft.com/office/drawing/2014/main" id="{1B8178B9-A75E-45A3-B0A8-2CA9FBF6458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0BF6676-EF4B-44B6-85B1-7B186B5D3BC6}"/>
              </a:ext>
            </a:extLst>
          </p:cNvPr>
          <p:cNvGrpSpPr/>
          <p:nvPr/>
        </p:nvGrpSpPr>
        <p:grpSpPr>
          <a:xfrm>
            <a:off x="3525293" y="5501833"/>
            <a:ext cx="388720" cy="200055"/>
            <a:chOff x="4727047" y="5307508"/>
            <a:chExt cx="388720" cy="200055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3087434-C947-4569-BDB8-9EC298F135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0E18CB8C-ED0A-40C1-9B2E-3024BAF39B7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43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평행 사변형 100">
            <a:extLst>
              <a:ext uri="{FF2B5EF4-FFF2-40B4-BE49-F238E27FC236}">
                <a16:creationId xmlns:a16="http://schemas.microsoft.com/office/drawing/2014/main" id="{F36E6357-FA7B-4B86-82FB-654DB0BF9E53}"/>
              </a:ext>
            </a:extLst>
          </p:cNvPr>
          <p:cNvSpPr/>
          <p:nvPr/>
        </p:nvSpPr>
        <p:spPr>
          <a:xfrm>
            <a:off x="4997539" y="2767281"/>
            <a:ext cx="1325434" cy="343130"/>
          </a:xfrm>
          <a:prstGeom prst="parallelogram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개인 정보란 입력</a:t>
            </a:r>
          </a:p>
        </p:txBody>
      </p:sp>
      <p:sp>
        <p:nvSpPr>
          <p:cNvPr id="103" name="모서리가 둥근 직사각형 84">
            <a:extLst>
              <a:ext uri="{FF2B5EF4-FFF2-40B4-BE49-F238E27FC236}">
                <a16:creationId xmlns:a16="http://schemas.microsoft.com/office/drawing/2014/main" id="{962DE4BA-B7AE-49C0-B90A-E47B5BEF883D}"/>
              </a:ext>
            </a:extLst>
          </p:cNvPr>
          <p:cNvSpPr/>
          <p:nvPr/>
        </p:nvSpPr>
        <p:spPr>
          <a:xfrm>
            <a:off x="5231633" y="1471051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1B1FE51-0F2A-4F65-A82F-4B89EBE59134}"/>
              </a:ext>
            </a:extLst>
          </p:cNvPr>
          <p:cNvSpPr/>
          <p:nvPr/>
        </p:nvSpPr>
        <p:spPr>
          <a:xfrm>
            <a:off x="5091510" y="2146509"/>
            <a:ext cx="113787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가입하기 버튼 클릭</a:t>
            </a:r>
          </a:p>
        </p:txBody>
      </p:sp>
      <p:sp>
        <p:nvSpPr>
          <p:cNvPr id="107" name="사각형: 둥근 모서리 87">
            <a:extLst>
              <a:ext uri="{FF2B5EF4-FFF2-40B4-BE49-F238E27FC236}">
                <a16:creationId xmlns:a16="http://schemas.microsoft.com/office/drawing/2014/main" id="{724ED34A-AB23-4889-880A-98575AD354F1}"/>
              </a:ext>
            </a:extLst>
          </p:cNvPr>
          <p:cNvSpPr/>
          <p:nvPr/>
        </p:nvSpPr>
        <p:spPr>
          <a:xfrm>
            <a:off x="5152533" y="3385473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오류가 검출 되었나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3F117C96-3557-439C-91A8-3C0CC51CC674}"/>
              </a:ext>
            </a:extLst>
          </p:cNvPr>
          <p:cNvCxnSpPr>
            <a:cxnSpLocks/>
          </p:cNvCxnSpPr>
          <p:nvPr/>
        </p:nvCxnSpPr>
        <p:spPr>
          <a:xfrm>
            <a:off x="5659021" y="2522697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61872C0-6AE3-4825-825D-33CA6420DE39}"/>
              </a:ext>
            </a:extLst>
          </p:cNvPr>
          <p:cNvSpPr txBox="1"/>
          <p:nvPr/>
        </p:nvSpPr>
        <p:spPr>
          <a:xfrm>
            <a:off x="5643150" y="3771718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5D3C84B-6430-4E14-A554-2F1F04ADBB32}"/>
              </a:ext>
            </a:extLst>
          </p:cNvPr>
          <p:cNvSpPr txBox="1"/>
          <p:nvPr/>
        </p:nvSpPr>
        <p:spPr>
          <a:xfrm>
            <a:off x="6124105" y="3370297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ACCFB46-0800-4297-9FAF-912A9BFD4822}"/>
              </a:ext>
            </a:extLst>
          </p:cNvPr>
          <p:cNvCxnSpPr>
            <a:cxnSpLocks/>
          </p:cNvCxnSpPr>
          <p:nvPr/>
        </p:nvCxnSpPr>
        <p:spPr>
          <a:xfrm>
            <a:off x="5659021" y="3787231"/>
            <a:ext cx="2854" cy="159304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2FB4F7D-A673-4AB7-B134-4B6A9242BCB6}"/>
              </a:ext>
            </a:extLst>
          </p:cNvPr>
          <p:cNvSpPr/>
          <p:nvPr/>
        </p:nvSpPr>
        <p:spPr>
          <a:xfrm>
            <a:off x="5240195" y="4011885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4627A97F-CD9C-40B7-ACC7-5CB59256A82F}"/>
              </a:ext>
            </a:extLst>
          </p:cNvPr>
          <p:cNvCxnSpPr>
            <a:cxnSpLocks/>
          </p:cNvCxnSpPr>
          <p:nvPr/>
        </p:nvCxnSpPr>
        <p:spPr>
          <a:xfrm>
            <a:off x="5659021" y="439599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44F3D398-41A1-41C0-88DB-9A63B7872F75}"/>
              </a:ext>
            </a:extLst>
          </p:cNvPr>
          <p:cNvCxnSpPr>
            <a:cxnSpLocks/>
          </p:cNvCxnSpPr>
          <p:nvPr/>
        </p:nvCxnSpPr>
        <p:spPr>
          <a:xfrm>
            <a:off x="5659021" y="3144985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8398A0A-7D6B-4471-9C0E-81C474208D5D}"/>
              </a:ext>
            </a:extLst>
          </p:cNvPr>
          <p:cNvSpPr/>
          <p:nvPr/>
        </p:nvSpPr>
        <p:spPr>
          <a:xfrm>
            <a:off x="5240195" y="4600849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메인 화면 노출</a:t>
            </a:r>
          </a:p>
        </p:txBody>
      </p:sp>
      <p:sp>
        <p:nvSpPr>
          <p:cNvPr id="141" name="모서리가 둥근 직사각형 104">
            <a:extLst>
              <a:ext uri="{FF2B5EF4-FFF2-40B4-BE49-F238E27FC236}">
                <a16:creationId xmlns:a16="http://schemas.microsoft.com/office/drawing/2014/main" id="{88E41A8E-2754-4D26-B375-E837C0C8E327}"/>
              </a:ext>
            </a:extLst>
          </p:cNvPr>
          <p:cNvSpPr/>
          <p:nvPr/>
        </p:nvSpPr>
        <p:spPr>
          <a:xfrm>
            <a:off x="5240195" y="5189219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A2E4E53-DF51-4CCF-BA9E-B1903B62E7EC}"/>
              </a:ext>
            </a:extLst>
          </p:cNvPr>
          <p:cNvCxnSpPr>
            <a:cxnSpLocks/>
          </p:cNvCxnSpPr>
          <p:nvPr/>
        </p:nvCxnSpPr>
        <p:spPr>
          <a:xfrm>
            <a:off x="5652992" y="5003214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D07250D-B487-4BD8-A86B-D4359E6849F5}"/>
              </a:ext>
            </a:extLst>
          </p:cNvPr>
          <p:cNvSpPr/>
          <p:nvPr/>
        </p:nvSpPr>
        <p:spPr>
          <a:xfrm>
            <a:off x="7285306" y="2774862"/>
            <a:ext cx="1098099" cy="338554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정의된 오류 메시지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출력</a:t>
            </a: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359AC0E1-6691-4448-8A93-AEC48D111FE8}"/>
              </a:ext>
            </a:extLst>
          </p:cNvPr>
          <p:cNvCxnSpPr>
            <a:cxnSpLocks/>
          </p:cNvCxnSpPr>
          <p:nvPr/>
        </p:nvCxnSpPr>
        <p:spPr>
          <a:xfrm>
            <a:off x="5643150" y="1912997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7" y="62520"/>
            <a:ext cx="16523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회원가입</a:t>
            </a:r>
            <a:endParaRPr lang="en-US" altLang="ko-KR" b="1" dirty="0"/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프로세스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평행 사변형 1">
            <a:extLst>
              <a:ext uri="{FF2B5EF4-FFF2-40B4-BE49-F238E27FC236}">
                <a16:creationId xmlns:a16="http://schemas.microsoft.com/office/drawing/2014/main" id="{2203373F-72E7-40F1-AE36-9ADD94702067}"/>
              </a:ext>
            </a:extLst>
          </p:cNvPr>
          <p:cNvSpPr/>
          <p:nvPr/>
        </p:nvSpPr>
        <p:spPr>
          <a:xfrm>
            <a:off x="7168784" y="3385473"/>
            <a:ext cx="1325434" cy="343130"/>
          </a:xfrm>
          <a:prstGeom prst="parallelogram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개인 정보란 수정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D86184A-7E80-4FA0-97A6-C643D9036F9C}"/>
              </a:ext>
            </a:extLst>
          </p:cNvPr>
          <p:cNvCxnSpPr>
            <a:cxnSpLocks/>
          </p:cNvCxnSpPr>
          <p:nvPr/>
        </p:nvCxnSpPr>
        <p:spPr>
          <a:xfrm>
            <a:off x="7831501" y="3144985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0E03F85-B869-47F6-9749-4CFFB4DD270F}"/>
              </a:ext>
            </a:extLst>
          </p:cNvPr>
          <p:cNvCxnSpPr>
            <a:cxnSpLocks/>
          </p:cNvCxnSpPr>
          <p:nvPr/>
        </p:nvCxnSpPr>
        <p:spPr>
          <a:xfrm flipH="1">
            <a:off x="6455999" y="3555610"/>
            <a:ext cx="71278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F37DDA5B-021F-4830-A1A6-CD78CE813858}"/>
              </a:ext>
            </a:extLst>
          </p:cNvPr>
          <p:cNvCxnSpPr>
            <a:cxnSpLocks/>
          </p:cNvCxnSpPr>
          <p:nvPr/>
        </p:nvCxnSpPr>
        <p:spPr>
          <a:xfrm flipV="1">
            <a:off x="6204495" y="2922692"/>
            <a:ext cx="1000421" cy="632058"/>
          </a:xfrm>
          <a:prstGeom prst="bentConnector3">
            <a:avLst>
              <a:gd name="adj1" fmla="val 2258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429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7" y="62520"/>
            <a:ext cx="16523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회원가입</a:t>
            </a:r>
            <a:endParaRPr lang="en-US" altLang="ko-KR" b="1" dirty="0"/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오류검진사항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CF63B67E-EDB7-4614-AB33-EEC8B8C2A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258070"/>
              </p:ext>
            </p:extLst>
          </p:nvPr>
        </p:nvGraphicFramePr>
        <p:xfrm>
          <a:off x="436228" y="1176236"/>
          <a:ext cx="11369764" cy="5303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82847">
                  <a:extLst>
                    <a:ext uri="{9D8B030D-6E8A-4147-A177-3AD203B41FA5}">
                      <a16:colId xmlns:a16="http://schemas.microsoft.com/office/drawing/2014/main" val="2398720365"/>
                    </a:ext>
                  </a:extLst>
                </a:gridCol>
                <a:gridCol w="4634582">
                  <a:extLst>
                    <a:ext uri="{9D8B030D-6E8A-4147-A177-3AD203B41FA5}">
                      <a16:colId xmlns:a16="http://schemas.microsoft.com/office/drawing/2014/main" val="4172356493"/>
                    </a:ext>
                  </a:extLst>
                </a:gridCol>
                <a:gridCol w="5552335">
                  <a:extLst>
                    <a:ext uri="{9D8B030D-6E8A-4147-A177-3AD203B41FA5}">
                      <a16:colId xmlns:a16="http://schemas.microsoft.com/office/drawing/2014/main" val="22254527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적용대상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오류메시지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361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Emali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/>
                        <a:t>미기입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‘{</a:t>
                      </a:r>
                      <a:r>
                        <a:rPr lang="ko-KR" altLang="en-US" sz="1200" dirty="0"/>
                        <a:t>항목 이름</a:t>
                      </a:r>
                      <a:r>
                        <a:rPr lang="en-US" altLang="ko-KR" sz="1200" dirty="0"/>
                        <a:t>}’</a:t>
                      </a:r>
                      <a:r>
                        <a:rPr lang="ko-KR" altLang="en-US" sz="1200" dirty="0"/>
                        <a:t>은 필수 입력 사항입니다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4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이메일 유효성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비허용</a:t>
                      </a:r>
                      <a:r>
                        <a:rPr lang="ko-KR" altLang="en-US" sz="1200" dirty="0"/>
                        <a:t> 문자 입력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이메일 형식 아님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유효한 이메일 형식이 아닙니다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503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/>
                        <a:t>미기입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‘{</a:t>
                      </a:r>
                      <a:r>
                        <a:rPr lang="ko-KR" altLang="en-US" sz="1200" dirty="0"/>
                        <a:t>항목 이름</a:t>
                      </a:r>
                      <a:r>
                        <a:rPr lang="en-US" altLang="ko-KR" sz="1200" dirty="0"/>
                        <a:t>}’</a:t>
                      </a:r>
                      <a:r>
                        <a:rPr lang="ko-KR" altLang="en-US" sz="1200" dirty="0"/>
                        <a:t>은 필수 입력 사항입니다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152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길이 범위 </a:t>
                      </a:r>
                      <a:r>
                        <a:rPr lang="ko-KR" altLang="en-US" sz="1200" dirty="0" err="1"/>
                        <a:t>미충족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비밀번호는 </a:t>
                      </a: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자리</a:t>
                      </a:r>
                      <a:r>
                        <a:rPr lang="en-US" altLang="ko-KR" sz="1200" dirty="0"/>
                        <a:t> ~ 20</a:t>
                      </a:r>
                      <a:r>
                        <a:rPr lang="ko-KR" altLang="en-US" sz="1200" dirty="0"/>
                        <a:t>자리 이내로 입력 가능합니다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235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보안성 취약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영문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숫자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특수문자 세가지를 혼합해야 함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영문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숫자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특수문자 를 모두 포함해야 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36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625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220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753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525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804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45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889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627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6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51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178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774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04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7" y="62520"/>
            <a:ext cx="1652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회원가입</a:t>
            </a:r>
            <a:endParaRPr lang="en-US" altLang="ko-KR" b="1" dirty="0"/>
          </a:p>
          <a:p>
            <a:r>
              <a:rPr lang="ko-KR" altLang="en-US" sz="18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스토리보드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7635A0-B610-4F25-BA37-61280120D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237207"/>
              </p:ext>
            </p:extLst>
          </p:nvPr>
        </p:nvGraphicFramePr>
        <p:xfrm>
          <a:off x="8196728" y="0"/>
          <a:ext cx="3995272" cy="6448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3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을 통해 필수 기입 사항 및 오류 처리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개인정보 제공 동의 약관 전문 확인 가능하게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 영역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 :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 완료 창으로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NP :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미기입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혹은 형식에 맞지 않는 오류 사항 알림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파일 경로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mockup – source - survey.png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화면으로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9387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61554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626541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82767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605348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225848"/>
                  </a:ext>
                </a:extLst>
              </a:tr>
            </a:tbl>
          </a:graphicData>
        </a:graphic>
      </p:graphicFrame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7EEA005-FFD5-49E6-B0CD-FF6BAE232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7" y="742765"/>
            <a:ext cx="2896318" cy="59535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21BB3C9-24B2-45EF-8E64-4EAF9D13F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707" y="742764"/>
            <a:ext cx="2896318" cy="5953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20F890E6-3E69-4F0C-98E7-C6EEAB59EB3D}"/>
              </a:ext>
            </a:extLst>
          </p:cNvPr>
          <p:cNvGrpSpPr/>
          <p:nvPr/>
        </p:nvGrpSpPr>
        <p:grpSpPr>
          <a:xfrm>
            <a:off x="119442" y="1742050"/>
            <a:ext cx="388720" cy="200055"/>
            <a:chOff x="4727047" y="5307508"/>
            <a:chExt cx="388720" cy="200055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430270FC-4030-4ACF-98DE-6DB1AE57869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TextBox 27">
              <a:extLst>
                <a:ext uri="{FF2B5EF4-FFF2-40B4-BE49-F238E27FC236}">
                  <a16:creationId xmlns:a16="http://schemas.microsoft.com/office/drawing/2014/main" id="{FFC37178-B483-4004-8D5D-6368CDD4C5A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CF71D6D-92DA-4C32-B474-32CF29D33FF9}"/>
              </a:ext>
            </a:extLst>
          </p:cNvPr>
          <p:cNvGrpSpPr/>
          <p:nvPr/>
        </p:nvGrpSpPr>
        <p:grpSpPr>
          <a:xfrm>
            <a:off x="115876" y="5669496"/>
            <a:ext cx="388720" cy="200055"/>
            <a:chOff x="4727047" y="5307508"/>
            <a:chExt cx="388720" cy="200055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9FEFA49-EE42-48B5-B0FD-F00D263D649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TextBox 27">
              <a:extLst>
                <a:ext uri="{FF2B5EF4-FFF2-40B4-BE49-F238E27FC236}">
                  <a16:creationId xmlns:a16="http://schemas.microsoft.com/office/drawing/2014/main" id="{DDD6D88F-3FD2-4470-BEBC-E42BCE07B06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66D6264-35E6-4AF9-B254-F4D6ECB75CE9}"/>
              </a:ext>
            </a:extLst>
          </p:cNvPr>
          <p:cNvGrpSpPr/>
          <p:nvPr/>
        </p:nvGrpSpPr>
        <p:grpSpPr>
          <a:xfrm>
            <a:off x="884304" y="6296809"/>
            <a:ext cx="388720" cy="200055"/>
            <a:chOff x="4727047" y="5307508"/>
            <a:chExt cx="388720" cy="200055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10F8633-7B23-4219-B5DF-F60298B6D01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089E1A36-2738-49F1-9E1E-5F442DA475E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528C4D7-F282-45B7-9C23-5C502029FB52}"/>
              </a:ext>
            </a:extLst>
          </p:cNvPr>
          <p:cNvGrpSpPr/>
          <p:nvPr/>
        </p:nvGrpSpPr>
        <p:grpSpPr>
          <a:xfrm>
            <a:off x="4251819" y="3328972"/>
            <a:ext cx="388720" cy="200055"/>
            <a:chOff x="4727047" y="5307508"/>
            <a:chExt cx="388720" cy="20005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F7AE6CD-FF85-4DD4-82E9-2A7FE2246C9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TextBox 27">
              <a:extLst>
                <a:ext uri="{FF2B5EF4-FFF2-40B4-BE49-F238E27FC236}">
                  <a16:creationId xmlns:a16="http://schemas.microsoft.com/office/drawing/2014/main" id="{AE8397BE-7B53-4FCB-B808-A6859E7E475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C8B4427-1B5B-4518-932F-BC375FD40267}"/>
              </a:ext>
            </a:extLst>
          </p:cNvPr>
          <p:cNvGrpSpPr/>
          <p:nvPr/>
        </p:nvGrpSpPr>
        <p:grpSpPr>
          <a:xfrm>
            <a:off x="4251819" y="5466702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7AAAB15-9D64-44B5-A6EA-E244F0D4658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750B8A69-6118-4776-B152-0D71CA5F66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906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6" y="62520"/>
            <a:ext cx="327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메인화면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기본 창 구성</a:t>
            </a:r>
            <a:endParaRPr lang="en-US" altLang="ko-KR" b="1" dirty="0"/>
          </a:p>
          <a:p>
            <a:r>
              <a:rPr lang="ko-KR" altLang="en-US" sz="18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스토리보드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7635A0-B610-4F25-BA37-61280120DE4E}"/>
              </a:ext>
            </a:extLst>
          </p:cNvPr>
          <p:cNvGraphicFramePr>
            <a:graphicFrameLocks noGrp="1"/>
          </p:cNvGraphicFramePr>
          <p:nvPr/>
        </p:nvGraphicFramePr>
        <p:xfrm>
          <a:off x="8196728" y="0"/>
          <a:ext cx="3995272" cy="6880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3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안내창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닫기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글자 범위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다시 보지 않기 체크 시 시작 안내 창 띄우지 않음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사이드바 표시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주소지 입력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박스 표기 범위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보고 있는 위치 주소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탐색 시 </a:t>
                      </a:r>
                      <a:r>
                        <a:rPr lang="en-US" altLang="ko-KR" sz="1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도착지의 주소</a:t>
                      </a:r>
                      <a:r>
                        <a:rPr lang="en-US" altLang="ko-KR" sz="1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탐색 기능 잠정 보류</a:t>
                      </a:r>
                      <a:r>
                        <a:rPr lang="en-US" altLang="ko-KR" sz="1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 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일치하는 주소지 띄우기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위험지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등록 모드 전환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현재 자신의 위치로 지도 위치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CBD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9387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61554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626541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82767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605348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225848"/>
                  </a:ext>
                </a:extLst>
              </a:tr>
            </a:tbl>
          </a:graphicData>
        </a:graphic>
      </p:graphicFrame>
      <p:pic>
        <p:nvPicPr>
          <p:cNvPr id="4" name="그림 3" descr="텍스트, 지도, 장식, 걸린이(가) 표시된 사진&#10;&#10;자동 생성된 설명">
            <a:extLst>
              <a:ext uri="{FF2B5EF4-FFF2-40B4-BE49-F238E27FC236}">
                <a16:creationId xmlns:a16="http://schemas.microsoft.com/office/drawing/2014/main" id="{7D2B67BA-2BD9-4E6E-9B11-B58F1BE48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89" y="840686"/>
            <a:ext cx="2769048" cy="56919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6B87D9F-D85F-4573-84E0-8936F87C4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186" y="840686"/>
            <a:ext cx="2769048" cy="5691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15A40D6C-4A14-4F68-8663-E1BD55A650FF}"/>
              </a:ext>
            </a:extLst>
          </p:cNvPr>
          <p:cNvGrpSpPr/>
          <p:nvPr/>
        </p:nvGrpSpPr>
        <p:grpSpPr>
          <a:xfrm>
            <a:off x="3231758" y="1708494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98CF6A0-25C3-4298-ABBD-9D0E0F50190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ACEF287E-F8ED-4667-886D-D8F351A3AA6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5D04247-D727-4F78-B695-CC696FB89C38}"/>
              </a:ext>
            </a:extLst>
          </p:cNvPr>
          <p:cNvGrpSpPr/>
          <p:nvPr/>
        </p:nvGrpSpPr>
        <p:grpSpPr>
          <a:xfrm>
            <a:off x="2947398" y="3586623"/>
            <a:ext cx="388720" cy="200055"/>
            <a:chOff x="4727047" y="5307508"/>
            <a:chExt cx="388720" cy="200055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2BF4C3F-983B-47C0-B9D5-3B1C31A76A5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TextBox 27">
              <a:extLst>
                <a:ext uri="{FF2B5EF4-FFF2-40B4-BE49-F238E27FC236}">
                  <a16:creationId xmlns:a16="http://schemas.microsoft.com/office/drawing/2014/main" id="{D788DC62-0D26-4937-8B52-E0DDBD33E20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F314D53-90E5-4E2A-8039-DEE60CBF2208}"/>
              </a:ext>
            </a:extLst>
          </p:cNvPr>
          <p:cNvGrpSpPr/>
          <p:nvPr/>
        </p:nvGrpSpPr>
        <p:grpSpPr>
          <a:xfrm>
            <a:off x="4224211" y="1113269"/>
            <a:ext cx="388720" cy="200055"/>
            <a:chOff x="4727047" y="5307508"/>
            <a:chExt cx="388720" cy="200055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6CF995E-AE27-4C4F-A808-D726D5596E0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" name="TextBox 27">
              <a:extLst>
                <a:ext uri="{FF2B5EF4-FFF2-40B4-BE49-F238E27FC236}">
                  <a16:creationId xmlns:a16="http://schemas.microsoft.com/office/drawing/2014/main" id="{A0302C5C-90AD-45D6-A89C-075CF0AB2BF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F4D9C5-C748-4D44-A85C-612FEC0CE3F1}"/>
              </a:ext>
            </a:extLst>
          </p:cNvPr>
          <p:cNvSpPr/>
          <p:nvPr/>
        </p:nvSpPr>
        <p:spPr>
          <a:xfrm>
            <a:off x="4799490" y="1103241"/>
            <a:ext cx="2222096" cy="210083"/>
          </a:xfrm>
          <a:prstGeom prst="rect">
            <a:avLst/>
          </a:prstGeom>
          <a:solidFill>
            <a:srgbClr val="4472C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D07A54A-99D5-43AA-AF0B-DB42E05AE08A}"/>
              </a:ext>
            </a:extLst>
          </p:cNvPr>
          <p:cNvGrpSpPr/>
          <p:nvPr/>
        </p:nvGrpSpPr>
        <p:grpSpPr>
          <a:xfrm>
            <a:off x="5388990" y="1103241"/>
            <a:ext cx="388720" cy="200055"/>
            <a:chOff x="4727047" y="5307508"/>
            <a:chExt cx="388720" cy="200055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B551836C-11FE-4CE9-A5B5-96AA564434E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TextBox 27">
              <a:extLst>
                <a:ext uri="{FF2B5EF4-FFF2-40B4-BE49-F238E27FC236}">
                  <a16:creationId xmlns:a16="http://schemas.microsoft.com/office/drawing/2014/main" id="{B46CC5E9-96A3-4F5C-BAE0-6E18007846F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AF9AE0D-BB6C-432F-BF40-78C1B903DD0F}"/>
              </a:ext>
            </a:extLst>
          </p:cNvPr>
          <p:cNvGrpSpPr/>
          <p:nvPr/>
        </p:nvGrpSpPr>
        <p:grpSpPr>
          <a:xfrm>
            <a:off x="6405846" y="5072632"/>
            <a:ext cx="388720" cy="200055"/>
            <a:chOff x="4727047" y="5307508"/>
            <a:chExt cx="388720" cy="200055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2A76A10-B326-4466-BAC7-1E0DF51E6AA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TextBox 27">
              <a:extLst>
                <a:ext uri="{FF2B5EF4-FFF2-40B4-BE49-F238E27FC236}">
                  <a16:creationId xmlns:a16="http://schemas.microsoft.com/office/drawing/2014/main" id="{E5D637DC-B7E0-48D5-A816-3D5DBE7D85A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92791A4-2400-4AA9-975F-382FB3D138E3}"/>
              </a:ext>
            </a:extLst>
          </p:cNvPr>
          <p:cNvGrpSpPr/>
          <p:nvPr/>
        </p:nvGrpSpPr>
        <p:grpSpPr>
          <a:xfrm>
            <a:off x="6405846" y="5571510"/>
            <a:ext cx="388720" cy="200055"/>
            <a:chOff x="4727047" y="5307508"/>
            <a:chExt cx="388720" cy="200055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CA7C5A1-6405-4EC1-A1D5-EEB614181BA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TextBox 27">
              <a:extLst>
                <a:ext uri="{FF2B5EF4-FFF2-40B4-BE49-F238E27FC236}">
                  <a16:creationId xmlns:a16="http://schemas.microsoft.com/office/drawing/2014/main" id="{8508C09A-DC98-4312-9E9F-291947A7454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8A36FB2-7F4D-482B-906A-03634FFA49A7}"/>
              </a:ext>
            </a:extLst>
          </p:cNvPr>
          <p:cNvGrpSpPr/>
          <p:nvPr/>
        </p:nvGrpSpPr>
        <p:grpSpPr>
          <a:xfrm>
            <a:off x="4612931" y="6143360"/>
            <a:ext cx="388720" cy="200055"/>
            <a:chOff x="4727047" y="5307508"/>
            <a:chExt cx="388720" cy="200055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015A9D0-7746-46EA-90AB-BF4C306C4DF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9" name="TextBox 27">
              <a:extLst>
                <a:ext uri="{FF2B5EF4-FFF2-40B4-BE49-F238E27FC236}">
                  <a16:creationId xmlns:a16="http://schemas.microsoft.com/office/drawing/2014/main" id="{7CBC1228-4E77-4315-97D3-4C32F24D1BD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501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6" y="62520"/>
            <a:ext cx="327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메인화면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 err="1"/>
              <a:t>위험지</a:t>
            </a:r>
            <a:r>
              <a:rPr lang="ko-KR" altLang="en-US" b="1" dirty="0"/>
              <a:t> 등록</a:t>
            </a:r>
            <a:endParaRPr lang="en-US" altLang="ko-KR" b="1" dirty="0"/>
          </a:p>
          <a:p>
            <a:r>
              <a:rPr lang="ko-KR" altLang="en-US" sz="18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스토리보드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7635A0-B610-4F25-BA37-61280120D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057567"/>
              </p:ext>
            </p:extLst>
          </p:nvPr>
        </p:nvGraphicFramePr>
        <p:xfrm>
          <a:off x="8196728" y="0"/>
          <a:ext cx="3995272" cy="8154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3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핑 기준으로 가리키고 있는 장소의 주소 표기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핑의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위치는 화면 중앙으로 고정함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지도를 움직여 위치를 지정하는 형식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파일 경로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mockup – source - ping.png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mockup – source - pingS.png 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핑 아래에 그림자 있음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터치 시 등록 창 띄움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파일 경로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mockup – source – lens.png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위험지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등록 모드로 다시 전환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위험등급에 관하여 설명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“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점수가 높을수록 이 장소가 위험함을 알립니다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위험등급은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0.5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점 단위로 나뉜다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점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~ 5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점까지 점수를 메길 수 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파일 경로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mockup – source – skull.png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9387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등록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 +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버튼을 이용해 등록되어 있는 태그 들 중 선택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삭제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태그의 우측 클릭 시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61554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등록 완료 시 내가 쓴 글에 추가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데이터 전송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626541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82767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605348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225848"/>
                  </a:ext>
                </a:extLst>
              </a:tr>
            </a:tbl>
          </a:graphicData>
        </a:graphic>
      </p:graphicFrame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7E51CAF6-E005-4116-B084-E18BA0A1C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32" y="1015067"/>
            <a:ext cx="2731074" cy="5613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2F75324-3C17-4299-87FF-2F4745E1B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357" y="1015066"/>
            <a:ext cx="2731074" cy="5613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7410A83-C93B-47B7-850F-262894E4A2E5}"/>
              </a:ext>
            </a:extLst>
          </p:cNvPr>
          <p:cNvGrpSpPr/>
          <p:nvPr/>
        </p:nvGrpSpPr>
        <p:grpSpPr>
          <a:xfrm>
            <a:off x="1486848" y="1272267"/>
            <a:ext cx="388720" cy="200055"/>
            <a:chOff x="4727047" y="5307508"/>
            <a:chExt cx="388720" cy="20005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ECDC889-0249-4385-A0DF-0729B1DD87A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27">
              <a:extLst>
                <a:ext uri="{FF2B5EF4-FFF2-40B4-BE49-F238E27FC236}">
                  <a16:creationId xmlns:a16="http://schemas.microsoft.com/office/drawing/2014/main" id="{7F9DA7F3-4155-49A7-96D7-2038258A999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7A4E10E-C10E-4CAA-99FE-2D6525811290}"/>
              </a:ext>
            </a:extLst>
          </p:cNvPr>
          <p:cNvGrpSpPr/>
          <p:nvPr/>
        </p:nvGrpSpPr>
        <p:grpSpPr>
          <a:xfrm>
            <a:off x="2014749" y="3466800"/>
            <a:ext cx="388720" cy="200055"/>
            <a:chOff x="4727047" y="5307508"/>
            <a:chExt cx="388720" cy="200055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2AADC52-9B90-46D9-BA4A-A8703D947F0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0" name="TextBox 27">
              <a:extLst>
                <a:ext uri="{FF2B5EF4-FFF2-40B4-BE49-F238E27FC236}">
                  <a16:creationId xmlns:a16="http://schemas.microsoft.com/office/drawing/2014/main" id="{97B5662F-3AC6-47F0-A3E6-2D250CCCECF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F1AFBFC-1074-4DF4-B2A8-54A94EA5D005}"/>
              </a:ext>
            </a:extLst>
          </p:cNvPr>
          <p:cNvGrpSpPr/>
          <p:nvPr/>
        </p:nvGrpSpPr>
        <p:grpSpPr>
          <a:xfrm>
            <a:off x="1246372" y="5909394"/>
            <a:ext cx="388720" cy="200055"/>
            <a:chOff x="4727047" y="5307508"/>
            <a:chExt cx="388720" cy="200055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2BA111A-0482-45F6-94A3-6FFCFDA2A01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TextBox 27">
              <a:extLst>
                <a:ext uri="{FF2B5EF4-FFF2-40B4-BE49-F238E27FC236}">
                  <a16:creationId xmlns:a16="http://schemas.microsoft.com/office/drawing/2014/main" id="{486F72AE-3D8C-4A9F-8FC5-F0DD043F1CF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072682EA-6C0C-4EFD-A681-329999F2982C}"/>
              </a:ext>
            </a:extLst>
          </p:cNvPr>
          <p:cNvGrpSpPr/>
          <p:nvPr/>
        </p:nvGrpSpPr>
        <p:grpSpPr>
          <a:xfrm>
            <a:off x="4813091" y="2286748"/>
            <a:ext cx="388720" cy="200055"/>
            <a:chOff x="4727047" y="5307508"/>
            <a:chExt cx="388720" cy="200055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F17FCFD-3B5F-4CDA-8361-720109B6DE7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6" name="TextBox 27">
              <a:extLst>
                <a:ext uri="{FF2B5EF4-FFF2-40B4-BE49-F238E27FC236}">
                  <a16:creationId xmlns:a16="http://schemas.microsoft.com/office/drawing/2014/main" id="{00C18B2A-73A8-45CF-BA47-5974E6CFE1D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8782A0A-B3B6-44D8-846D-F9CAF9C4210A}"/>
              </a:ext>
            </a:extLst>
          </p:cNvPr>
          <p:cNvGrpSpPr/>
          <p:nvPr/>
        </p:nvGrpSpPr>
        <p:grpSpPr>
          <a:xfrm>
            <a:off x="6831191" y="3656827"/>
            <a:ext cx="388720" cy="200055"/>
            <a:chOff x="4727047" y="5307508"/>
            <a:chExt cx="388720" cy="200055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5630F326-3D41-4FCC-9E41-499A57E1245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TextBox 27">
              <a:extLst>
                <a:ext uri="{FF2B5EF4-FFF2-40B4-BE49-F238E27FC236}">
                  <a16:creationId xmlns:a16="http://schemas.microsoft.com/office/drawing/2014/main" id="{0C55C345-B012-45D6-8A9F-DB32ABD9136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8675452-1715-4DCC-8CC0-224CF3337CBA}"/>
              </a:ext>
            </a:extLst>
          </p:cNvPr>
          <p:cNvGrpSpPr/>
          <p:nvPr/>
        </p:nvGrpSpPr>
        <p:grpSpPr>
          <a:xfrm>
            <a:off x="5201811" y="3935061"/>
            <a:ext cx="388720" cy="200055"/>
            <a:chOff x="4727047" y="5307508"/>
            <a:chExt cx="388720" cy="200055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76367255-C729-4B9B-8139-52B718EC0D4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2" name="TextBox 27">
              <a:extLst>
                <a:ext uri="{FF2B5EF4-FFF2-40B4-BE49-F238E27FC236}">
                  <a16:creationId xmlns:a16="http://schemas.microsoft.com/office/drawing/2014/main" id="{3505E835-1CDD-49B9-94C4-35DD697AE12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CC03B48-799A-46B4-B148-7AF2B70616A4}"/>
              </a:ext>
            </a:extLst>
          </p:cNvPr>
          <p:cNvGrpSpPr/>
          <p:nvPr/>
        </p:nvGrpSpPr>
        <p:grpSpPr>
          <a:xfrm>
            <a:off x="4903091" y="4457844"/>
            <a:ext cx="388720" cy="200055"/>
            <a:chOff x="4727047" y="5307508"/>
            <a:chExt cx="388720" cy="200055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40157349-4EC8-466A-BADD-5F75D7AA78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TextBox 27">
              <a:extLst>
                <a:ext uri="{FF2B5EF4-FFF2-40B4-BE49-F238E27FC236}">
                  <a16:creationId xmlns:a16="http://schemas.microsoft.com/office/drawing/2014/main" id="{48D8ED28-57A6-449A-9299-BD473F29F23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B87040-B5E8-4A56-9D12-50DE6B35397B}"/>
              </a:ext>
            </a:extLst>
          </p:cNvPr>
          <p:cNvGrpSpPr/>
          <p:nvPr/>
        </p:nvGrpSpPr>
        <p:grpSpPr>
          <a:xfrm>
            <a:off x="6875186" y="5042856"/>
            <a:ext cx="388720" cy="200055"/>
            <a:chOff x="4727047" y="5307508"/>
            <a:chExt cx="388720" cy="200055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E591C9FB-4441-4A88-9C89-D77DC0AECA5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8" name="TextBox 27">
              <a:extLst>
                <a:ext uri="{FF2B5EF4-FFF2-40B4-BE49-F238E27FC236}">
                  <a16:creationId xmlns:a16="http://schemas.microsoft.com/office/drawing/2014/main" id="{CACF998D-1B17-417F-8217-1E613A18A79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8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53925CD-AFF8-447F-9FD8-1BE9FC2AE382}"/>
              </a:ext>
            </a:extLst>
          </p:cNvPr>
          <p:cNvGrpSpPr/>
          <p:nvPr/>
        </p:nvGrpSpPr>
        <p:grpSpPr>
          <a:xfrm>
            <a:off x="4868124" y="5583374"/>
            <a:ext cx="388720" cy="200055"/>
            <a:chOff x="4727047" y="5307508"/>
            <a:chExt cx="388720" cy="200055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77B34C8-4FF4-40F0-B5C8-FBA3A2F6495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1" name="TextBox 27">
              <a:extLst>
                <a:ext uri="{FF2B5EF4-FFF2-40B4-BE49-F238E27FC236}">
                  <a16:creationId xmlns:a16="http://schemas.microsoft.com/office/drawing/2014/main" id="{0FFD2F6F-B47A-4122-8CE9-2075D4FD9B1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9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525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571</Words>
  <Application>Microsoft Office PowerPoint</Application>
  <PresentationFormat>와이드스크린</PresentationFormat>
  <Paragraphs>197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jinjoo0402@office.deu.ac.kr</dc:creator>
  <cp:lastModifiedBy>jinjoo0402@office.deu.ac.kr</cp:lastModifiedBy>
  <cp:revision>8</cp:revision>
  <dcterms:created xsi:type="dcterms:W3CDTF">2020-08-01T14:19:28Z</dcterms:created>
  <dcterms:modified xsi:type="dcterms:W3CDTF">2020-08-01T16:44:13Z</dcterms:modified>
</cp:coreProperties>
</file>