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409" r:id="rId3"/>
    <p:sldId id="256" r:id="rId4"/>
    <p:sldId id="258" r:id="rId5"/>
    <p:sldId id="259" r:id="rId6"/>
    <p:sldId id="410" r:id="rId7"/>
    <p:sldId id="260" r:id="rId8"/>
    <p:sldId id="41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E2E2"/>
    <a:srgbClr val="FFFFFF"/>
    <a:srgbClr val="0078D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75" d="100"/>
          <a:sy n="75" d="100"/>
        </p:scale>
        <p:origin x="950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3F88-238E-4F2C-8B1A-1373F041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22083-37EF-413D-9F59-2C3D2B376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5A819-D5A9-495E-B0A8-716E96B0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83850-6639-4B7A-970C-DB3CBE5D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FF63-1121-403D-9989-BFB0D35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9213B-7F29-4B4C-8766-0653C3A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CB3F2-24AF-4B7F-BB3A-EB10A5F2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BF45-3711-44E4-ABBA-E469D9D0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1FA1-9A7E-46D6-82FE-2FD22722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35E5C-3AEF-4F33-8C16-028A960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27F10-2CE4-41C0-9D41-BC587132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BC13E-9B3C-4D24-A8C2-EB99B059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A0FE3-779C-4A42-90AE-4259906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97E5B-7A6F-4FE4-935B-102922CF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1DE8-5740-4E76-A8BD-89B4518A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BA64-6242-4507-BBED-5EB27E46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A6C90-82C8-432B-ACB6-9AB29CB9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BB40C-D376-4951-B95C-1DAB8E35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E5EF-9B57-4FD5-B64E-CB6F9B9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1D66B-40CB-4D0C-A9D3-4343119C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292F-5569-4C43-AF54-CDFDBA1C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B3BDF-93FC-46DB-BED3-7E5D7D13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A5725-55A9-4B65-AB73-119AE097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B0514-C574-4354-B275-C4F3E709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49F5E-BC5A-4213-A938-FDF93F5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C451-4D4C-48CC-9324-A9058B6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6CD0E-C56D-453A-952F-A8A2CB5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22B7D-E118-4FC6-974B-B19F44C4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0B6F1-16F5-4799-9517-1BAE98F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46396-C52F-4816-BAD0-59ABCDC0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2A94F-616A-4D82-A911-D0C14A6C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54D1-94D4-4CF3-A84F-1AC24A9C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EAB32-AE5C-4A51-BCD3-0FFDD2F5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87443-D41F-4B5A-A948-75D218F6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817C5-1DD2-4E8C-95A5-9E98C8351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892B1-FF6B-4572-BC25-D73F3E7AA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8AAF02-BDF8-4F07-876A-CCBCFDDF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0338E0-B137-4043-B83D-96EF258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BDAE97-1EF8-49DE-9529-60F26157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58502-5764-4389-81CB-A1A7B4B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54CAE-23C9-4A9F-95A5-F5B9A61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91770-8296-4892-968B-E6439E7C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A8743-187B-4315-B1C6-5C9DD3F9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105F4-F009-4047-8D38-914296AB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523C42-D837-495A-A7BF-1B4B373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1C488-F69F-468D-8D9F-96CB217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40F1-56E1-4875-80A7-1AFA67A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6C529-F651-4754-8B01-04B01054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1080D-C17D-4F00-8F57-358CCE98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E2F76-5069-409C-88E5-1DCA119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D236C-DEE8-44E1-B417-A33DB89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81BB8-8A74-428E-A6E2-0FA56F52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0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AF09-3205-45E9-9436-2A0D690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1494E-4CE0-4760-B41E-550222509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F80216-7A02-4F64-BE37-0434C7FF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E0BAC-DE94-43A6-8CCB-07BED974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A8A5E-4824-4A25-BC95-9942809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B4E28-738E-4354-924E-1BB0F5D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8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ACCE2-252C-49F3-A316-B6096ADB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42CEC-AE29-485F-8805-66604143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6FAB-C06E-4033-A00F-700FF0329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D772-1514-4BC9-8C2F-116FB97D1566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A17C-516B-40F9-8EDC-B26B3F11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B06DC-CAD4-4657-B7CF-C6A519627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A2F3701-6379-4F3F-9AA9-A75ABF6ED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E07BBA-626C-4F13-9BF1-28CE9E0E4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75752"/>
              </p:ext>
            </p:extLst>
          </p:nvPr>
        </p:nvGraphicFramePr>
        <p:xfrm>
          <a:off x="1" y="1552452"/>
          <a:ext cx="12192000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50">
            <a:extLst>
              <a:ext uri="{FF2B5EF4-FFF2-40B4-BE49-F238E27FC236}">
                <a16:creationId xmlns:a16="http://schemas.microsoft.com/office/drawing/2014/main" id="{93652EAA-470F-4457-B775-650A48BA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13214"/>
              </p:ext>
            </p:extLst>
          </p:nvPr>
        </p:nvGraphicFramePr>
        <p:xfrm>
          <a:off x="3876346" y="4257140"/>
          <a:ext cx="4076633" cy="1912395"/>
        </p:xfrm>
        <a:graphic>
          <a:graphicData uri="http://schemas.openxmlformats.org/drawingml/2006/table">
            <a:tbl>
              <a:tblPr/>
              <a:tblGrid>
                <a:gridCol w="301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68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과장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부장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대표이사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제목 3">
            <a:extLst>
              <a:ext uri="{FF2B5EF4-FFF2-40B4-BE49-F238E27FC236}">
                <a16:creationId xmlns:a16="http://schemas.microsoft.com/office/drawing/2014/main" id="{3ADD85B5-2429-4D65-A228-94501C983B8D}"/>
              </a:ext>
            </a:extLst>
          </p:cNvPr>
          <p:cNvSpPr txBox="1">
            <a:spLocks/>
          </p:cNvSpPr>
          <p:nvPr/>
        </p:nvSpPr>
        <p:spPr>
          <a:xfrm>
            <a:off x="1522177" y="186189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 지도 서비스 기획서</a:t>
            </a: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5AC93CE7-CCB7-4099-AB5E-FC5514130C7A}"/>
              </a:ext>
            </a:extLst>
          </p:cNvPr>
          <p:cNvSpPr txBox="1">
            <a:spLocks/>
          </p:cNvSpPr>
          <p:nvPr/>
        </p:nvSpPr>
        <p:spPr>
          <a:xfrm>
            <a:off x="1522176" y="254455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n-ea"/>
                <a:ea typeface="+mn-ea"/>
              </a:rPr>
              <a:t>2020-08-02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74C2332E-39F2-4982-9EA2-234E5E13F82B}"/>
              </a:ext>
            </a:extLst>
          </p:cNvPr>
          <p:cNvSpPr txBox="1">
            <a:spLocks/>
          </p:cNvSpPr>
          <p:nvPr/>
        </p:nvSpPr>
        <p:spPr>
          <a:xfrm>
            <a:off x="1954223" y="320863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89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00580"/>
              </p:ext>
            </p:extLst>
          </p:nvPr>
        </p:nvGraphicFramePr>
        <p:xfrm>
          <a:off x="940477" y="852532"/>
          <a:ext cx="10311045" cy="4466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v.0.1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2020-08-02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최초작성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황진주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A6A3675-366C-4FAC-8FCD-AA2EBC6CD081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1A038-B933-4251-8E16-BED171C081D6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E4798-6DF8-4E2E-BC9B-2176E975727E}"/>
              </a:ext>
            </a:extLst>
          </p:cNvPr>
          <p:cNvSpPr txBox="1"/>
          <p:nvPr/>
        </p:nvSpPr>
        <p:spPr>
          <a:xfrm>
            <a:off x="617635" y="156313"/>
            <a:ext cx="165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문서 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5160355" y="351659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394449" y="103671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254326" y="171216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어플리케이션 접속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315349" y="2304957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821837" y="20883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C446454-021C-4D17-A12A-31B28FDA6765}"/>
              </a:ext>
            </a:extLst>
          </p:cNvPr>
          <p:cNvCxnSpPr>
            <a:cxnSpLocks/>
          </p:cNvCxnSpPr>
          <p:nvPr/>
        </p:nvCxnSpPr>
        <p:spPr>
          <a:xfrm>
            <a:off x="6406720" y="2474234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5E5AEF-1997-4177-99DD-74C298B17317}"/>
              </a:ext>
            </a:extLst>
          </p:cNvPr>
          <p:cNvSpPr/>
          <p:nvPr/>
        </p:nvSpPr>
        <p:spPr>
          <a:xfrm>
            <a:off x="6742494" y="229859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25B334-4AF1-4676-89C0-547875FE77B4}"/>
              </a:ext>
            </a:extLst>
          </p:cNvPr>
          <p:cNvSpPr/>
          <p:nvPr/>
        </p:nvSpPr>
        <p:spPr>
          <a:xfrm>
            <a:off x="7894588" y="229859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83DB551-3BEC-4243-970A-A5242B8E1CA0}"/>
              </a:ext>
            </a:extLst>
          </p:cNvPr>
          <p:cNvCxnSpPr>
            <a:cxnSpLocks/>
          </p:cNvCxnSpPr>
          <p:nvPr/>
        </p:nvCxnSpPr>
        <p:spPr>
          <a:xfrm>
            <a:off x="7649492" y="2474234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6370712" y="228320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5866583" y="269221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821837" y="270671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403011" y="293136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8DF665C-E75E-47EF-8409-DBB0C9ECB25C}"/>
              </a:ext>
            </a:extLst>
          </p:cNvPr>
          <p:cNvSpPr/>
          <p:nvPr/>
        </p:nvSpPr>
        <p:spPr>
          <a:xfrm>
            <a:off x="7895733" y="290956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2110295-823B-4469-8734-29E3B089A668}"/>
              </a:ext>
            </a:extLst>
          </p:cNvPr>
          <p:cNvCxnSpPr>
            <a:cxnSpLocks/>
          </p:cNvCxnSpPr>
          <p:nvPr/>
        </p:nvCxnSpPr>
        <p:spPr>
          <a:xfrm flipH="1">
            <a:off x="6550163" y="3080159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821837" y="331547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821837" y="38942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02">
            <a:extLst>
              <a:ext uri="{FF2B5EF4-FFF2-40B4-BE49-F238E27FC236}">
                <a16:creationId xmlns:a16="http://schemas.microsoft.com/office/drawing/2014/main" id="{EC9D9B65-7851-4D33-B199-D65D0FD9E357}"/>
              </a:ext>
            </a:extLst>
          </p:cNvPr>
          <p:cNvSpPr/>
          <p:nvPr/>
        </p:nvSpPr>
        <p:spPr>
          <a:xfrm>
            <a:off x="5083664" y="4104849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403011" y="471292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403011" y="5301293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815808" y="511528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51">
            <a:extLst>
              <a:ext uri="{FF2B5EF4-FFF2-40B4-BE49-F238E27FC236}">
                <a16:creationId xmlns:a16="http://schemas.microsoft.com/office/drawing/2014/main" id="{39440E51-F612-42E3-BF32-0EC52EAE5831}"/>
              </a:ext>
            </a:extLst>
          </p:cNvPr>
          <p:cNvCxnSpPr>
            <a:cxnSpLocks/>
          </p:cNvCxnSpPr>
          <p:nvPr/>
        </p:nvCxnSpPr>
        <p:spPr>
          <a:xfrm rot="10800000">
            <a:off x="6550164" y="3078844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B041866-89CE-4EF0-92A4-5DDE6813E1DA}"/>
              </a:ext>
            </a:extLst>
          </p:cNvPr>
          <p:cNvSpPr txBox="1"/>
          <p:nvPr/>
        </p:nvSpPr>
        <p:spPr>
          <a:xfrm>
            <a:off x="6761974" y="40882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E5A6C8-DCF8-479F-8947-E9FCB53362B5}"/>
              </a:ext>
            </a:extLst>
          </p:cNvPr>
          <p:cNvSpPr txBox="1"/>
          <p:nvPr/>
        </p:nvSpPr>
        <p:spPr>
          <a:xfrm>
            <a:off x="5866583" y="447797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1CFD038-9F86-4160-91A1-12CAC2C84E2C}"/>
              </a:ext>
            </a:extLst>
          </p:cNvPr>
          <p:cNvCxnSpPr>
            <a:cxnSpLocks/>
          </p:cNvCxnSpPr>
          <p:nvPr/>
        </p:nvCxnSpPr>
        <p:spPr>
          <a:xfrm>
            <a:off x="5821837" y="449247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6738187" y="3497147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805966" y="14786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0F62DA0-D99C-44D4-A08A-A3DCE6AC19F4}"/>
              </a:ext>
            </a:extLst>
          </p:cNvPr>
          <p:cNvCxnSpPr>
            <a:cxnSpLocks/>
          </p:cNvCxnSpPr>
          <p:nvPr/>
        </p:nvCxnSpPr>
        <p:spPr>
          <a:xfrm>
            <a:off x="8376991" y="269221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F25117D-2619-4892-A8FA-FADE1691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77" y="465691"/>
            <a:ext cx="2910923" cy="5983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39394"/>
              </p:ext>
            </p:extLst>
          </p:nvPr>
        </p:nvGraphicFramePr>
        <p:xfrm>
          <a:off x="7027862" y="0"/>
          <a:ext cx="3995272" cy="642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비밀번호 입력 시 하단 바 색상 노란색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(ffd800)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변경하여 활성 상태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나타내줌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성공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메인으로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실패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 페이지로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검색 및 비밀번호 재설정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360BA37-5CF1-4E23-A93D-645513430C4A}"/>
              </a:ext>
            </a:extLst>
          </p:cNvPr>
          <p:cNvSpPr/>
          <p:nvPr/>
        </p:nvSpPr>
        <p:spPr>
          <a:xfrm>
            <a:off x="3833769" y="1182848"/>
            <a:ext cx="1669409" cy="788565"/>
          </a:xfrm>
          <a:prstGeom prst="rect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17EE6DD-CEE5-4623-BE05-317961A17379}"/>
              </a:ext>
            </a:extLst>
          </p:cNvPr>
          <p:cNvGrpSpPr/>
          <p:nvPr/>
        </p:nvGrpSpPr>
        <p:grpSpPr>
          <a:xfrm>
            <a:off x="3170129" y="2815841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D0B5D6-B1F1-4613-BE76-7CE43A9EA1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C64D4163-01D8-4758-B5D2-79047D4695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E75491-5579-4EE5-93EF-C0F4C12FC6B9}"/>
              </a:ext>
            </a:extLst>
          </p:cNvPr>
          <p:cNvGrpSpPr/>
          <p:nvPr/>
        </p:nvGrpSpPr>
        <p:grpSpPr>
          <a:xfrm>
            <a:off x="4057459" y="5040321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EFDDD98-3D84-4EFF-A50C-6D25E648AC8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DEAA22E8-4394-4F44-ABFC-24C08F9575D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218A4E7-E216-4268-9EC9-E4048F8BE4BE}"/>
              </a:ext>
            </a:extLst>
          </p:cNvPr>
          <p:cNvGrpSpPr/>
          <p:nvPr/>
        </p:nvGrpSpPr>
        <p:grpSpPr>
          <a:xfrm>
            <a:off x="5300429" y="5335334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1514BB2-37DC-4A92-A112-5A3110328E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1B8178B9-A75E-45A3-B0A8-2CA9FBF6458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BF6676-EF4B-44B6-85B1-7B186B5D3BC6}"/>
              </a:ext>
            </a:extLst>
          </p:cNvPr>
          <p:cNvGrpSpPr/>
          <p:nvPr/>
        </p:nvGrpSpPr>
        <p:grpSpPr>
          <a:xfrm>
            <a:off x="3525293" y="5501833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3087434-C947-4569-BDB8-9EC298F135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0E18CB8C-ED0A-40C1-9B2E-3024BAF39B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4997539" y="2767281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231633" y="147105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091510" y="214650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가입하기 버튼 클릭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152533" y="3385473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오류가 검출 되었나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659021" y="25226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5643150" y="377171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6124105" y="337029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659021" y="3787231"/>
            <a:ext cx="2854" cy="159304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240195" y="401188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659021" y="439599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65902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240195" y="460084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240195" y="518921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652992" y="5003214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7285306" y="277486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정의된 오류 메시지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출력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643150" y="19129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2203373F-72E7-40F1-AE36-9ADD94702067}"/>
              </a:ext>
            </a:extLst>
          </p:cNvPr>
          <p:cNvSpPr/>
          <p:nvPr/>
        </p:nvSpPr>
        <p:spPr>
          <a:xfrm>
            <a:off x="7168784" y="338547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수정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86184A-7E80-4FA0-97A6-C643D9036F9C}"/>
              </a:ext>
            </a:extLst>
          </p:cNvPr>
          <p:cNvCxnSpPr>
            <a:cxnSpLocks/>
          </p:cNvCxnSpPr>
          <p:nvPr/>
        </p:nvCxnSpPr>
        <p:spPr>
          <a:xfrm>
            <a:off x="783150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3F85-B869-47F6-9749-4CFFB4DD270F}"/>
              </a:ext>
            </a:extLst>
          </p:cNvPr>
          <p:cNvCxnSpPr>
            <a:cxnSpLocks/>
          </p:cNvCxnSpPr>
          <p:nvPr/>
        </p:nvCxnSpPr>
        <p:spPr>
          <a:xfrm flipH="1">
            <a:off x="6455999" y="3555610"/>
            <a:ext cx="71278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37DDA5B-021F-4830-A1A6-CD78CE813858}"/>
              </a:ext>
            </a:extLst>
          </p:cNvPr>
          <p:cNvCxnSpPr>
            <a:cxnSpLocks/>
          </p:cNvCxnSpPr>
          <p:nvPr/>
        </p:nvCxnSpPr>
        <p:spPr>
          <a:xfrm flipV="1">
            <a:off x="6204495" y="2922692"/>
            <a:ext cx="1000421" cy="632058"/>
          </a:xfrm>
          <a:prstGeom prst="bentConnector3">
            <a:avLst>
              <a:gd name="adj1" fmla="val 225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2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오류검진사항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F63B67E-EDB7-4614-AB33-EEC8B8C2A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58070"/>
              </p:ext>
            </p:extLst>
          </p:nvPr>
        </p:nvGraphicFramePr>
        <p:xfrm>
          <a:off x="436228" y="1176236"/>
          <a:ext cx="11369764" cy="5303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2847">
                  <a:extLst>
                    <a:ext uri="{9D8B030D-6E8A-4147-A177-3AD203B41FA5}">
                      <a16:colId xmlns:a16="http://schemas.microsoft.com/office/drawing/2014/main" val="2398720365"/>
                    </a:ext>
                  </a:extLst>
                </a:gridCol>
                <a:gridCol w="4634582">
                  <a:extLst>
                    <a:ext uri="{9D8B030D-6E8A-4147-A177-3AD203B41FA5}">
                      <a16:colId xmlns:a16="http://schemas.microsoft.com/office/drawing/2014/main" val="4172356493"/>
                    </a:ext>
                  </a:extLst>
                </a:gridCol>
                <a:gridCol w="5552335">
                  <a:extLst>
                    <a:ext uri="{9D8B030D-6E8A-4147-A177-3AD203B41FA5}">
                      <a16:colId xmlns:a16="http://schemas.microsoft.com/office/drawing/2014/main" val="2225452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오류메시지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6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Emali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4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이메일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비허용</a:t>
                      </a:r>
                      <a:r>
                        <a:rPr lang="ko-KR" altLang="en-US" sz="1200" dirty="0"/>
                        <a:t> 문자 입력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형식 아님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유효한 이메일 형식이 아닙니다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0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5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길이 범위 </a:t>
                      </a:r>
                      <a:r>
                        <a:rPr lang="ko-KR" altLang="en-US" sz="1200" dirty="0" err="1"/>
                        <a:t>미충족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자리</a:t>
                      </a:r>
                      <a:r>
                        <a:rPr lang="en-US" altLang="ko-KR" sz="1200" dirty="0"/>
                        <a:t> ~ 20</a:t>
                      </a:r>
                      <a:r>
                        <a:rPr lang="ko-KR" altLang="en-US" sz="1200" dirty="0"/>
                        <a:t>자리 이내로 입력 가능합니다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35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보안성 취약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 세가지를 혼합해야 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특수문자 를 모두 포함해야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5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20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5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2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0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8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2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1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7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70455"/>
              </p:ext>
            </p:extLst>
          </p:nvPr>
        </p:nvGraphicFramePr>
        <p:xfrm>
          <a:off x="7027862" y="0"/>
          <a:ext cx="3995272" cy="644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을 통해 필수 기입 사항 및 오류 처리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제공 동의 약관 전문 확인 가능하게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완료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미기입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혹은 형식에 맞지 않는 오류 사항 알림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survey.png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화면으로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EEA005-FFD5-49E6-B0CD-FF6BAE23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7" y="742765"/>
            <a:ext cx="2896318" cy="5953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21BB3C9-24B2-45EF-8E64-4EAF9D13F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07" y="742764"/>
            <a:ext cx="2896318" cy="595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F890E6-3E69-4F0C-98E7-C6EEAB59EB3D}"/>
              </a:ext>
            </a:extLst>
          </p:cNvPr>
          <p:cNvGrpSpPr/>
          <p:nvPr/>
        </p:nvGrpSpPr>
        <p:grpSpPr>
          <a:xfrm>
            <a:off x="119442" y="1742050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30270FC-4030-4ACF-98DE-6DB1AE57869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FFC37178-B483-4004-8D5D-6368CDD4C5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F71D6D-92DA-4C32-B474-32CF29D33FF9}"/>
              </a:ext>
            </a:extLst>
          </p:cNvPr>
          <p:cNvGrpSpPr/>
          <p:nvPr/>
        </p:nvGrpSpPr>
        <p:grpSpPr>
          <a:xfrm>
            <a:off x="115876" y="5669496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FEFA49-EE42-48B5-B0FD-F00D263D6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DD6D88F-3FD2-4470-BEBC-E42BCE07B0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66D6264-35E6-4AF9-B254-F4D6ECB75CE9}"/>
              </a:ext>
            </a:extLst>
          </p:cNvPr>
          <p:cNvGrpSpPr/>
          <p:nvPr/>
        </p:nvGrpSpPr>
        <p:grpSpPr>
          <a:xfrm>
            <a:off x="884304" y="6296809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0F8633-7B23-4219-B5DF-F60298B6D0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089E1A36-2738-49F1-9E1E-5F442DA475E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28C4D7-F282-45B7-9C23-5C502029FB52}"/>
              </a:ext>
            </a:extLst>
          </p:cNvPr>
          <p:cNvGrpSpPr/>
          <p:nvPr/>
        </p:nvGrpSpPr>
        <p:grpSpPr>
          <a:xfrm>
            <a:off x="4251819" y="3328972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7AE6CD-FF85-4DD4-82E9-2A7FE2246C9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AE8397BE-7B53-4FCB-B808-A6859E7E47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8B4427-1B5B-4518-932F-BC375FD40267}"/>
              </a:ext>
            </a:extLst>
          </p:cNvPr>
          <p:cNvGrpSpPr/>
          <p:nvPr/>
        </p:nvGrpSpPr>
        <p:grpSpPr>
          <a:xfrm>
            <a:off x="4251819" y="546670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7AAAB15-9D64-44B5-A6EA-E244F0D465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750B8A69-6118-4776-B152-0D71CA5F66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/>
              <a:t>메인화면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/>
        </p:nvGraphicFramePr>
        <p:xfrm>
          <a:off x="7027862" y="0"/>
          <a:ext cx="3995272" cy="644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을 통해 필수 기입 사항 및 오류 처리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제공 동의 약관 전문 확인 가능하게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완료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미기입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혹은 형식에 맞지 않는 오류 사항 알림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survey.png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화면으로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EEA005-FFD5-49E6-B0CD-FF6BAE23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7" y="742765"/>
            <a:ext cx="2896318" cy="5953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21BB3C9-24B2-45EF-8E64-4EAF9D13F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07" y="742764"/>
            <a:ext cx="2896318" cy="595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F890E6-3E69-4F0C-98E7-C6EEAB59EB3D}"/>
              </a:ext>
            </a:extLst>
          </p:cNvPr>
          <p:cNvGrpSpPr/>
          <p:nvPr/>
        </p:nvGrpSpPr>
        <p:grpSpPr>
          <a:xfrm>
            <a:off x="119442" y="1742050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30270FC-4030-4ACF-98DE-6DB1AE57869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FFC37178-B483-4004-8D5D-6368CDD4C5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F71D6D-92DA-4C32-B474-32CF29D33FF9}"/>
              </a:ext>
            </a:extLst>
          </p:cNvPr>
          <p:cNvGrpSpPr/>
          <p:nvPr/>
        </p:nvGrpSpPr>
        <p:grpSpPr>
          <a:xfrm>
            <a:off x="115876" y="5669496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FEFA49-EE42-48B5-B0FD-F00D263D6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DD6D88F-3FD2-4470-BEBC-E42BCE07B0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66D6264-35E6-4AF9-B254-F4D6ECB75CE9}"/>
              </a:ext>
            </a:extLst>
          </p:cNvPr>
          <p:cNvGrpSpPr/>
          <p:nvPr/>
        </p:nvGrpSpPr>
        <p:grpSpPr>
          <a:xfrm>
            <a:off x="884304" y="6296809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0F8633-7B23-4219-B5DF-F60298B6D0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089E1A36-2738-49F1-9E1E-5F442DA475E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28C4D7-F282-45B7-9C23-5C502029FB52}"/>
              </a:ext>
            </a:extLst>
          </p:cNvPr>
          <p:cNvGrpSpPr/>
          <p:nvPr/>
        </p:nvGrpSpPr>
        <p:grpSpPr>
          <a:xfrm>
            <a:off x="4251819" y="3328972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7AE6CD-FF85-4DD4-82E9-2A7FE2246C9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AE8397BE-7B53-4FCB-B808-A6859E7E47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8B4427-1B5B-4518-932F-BC375FD40267}"/>
              </a:ext>
            </a:extLst>
          </p:cNvPr>
          <p:cNvGrpSpPr/>
          <p:nvPr/>
        </p:nvGrpSpPr>
        <p:grpSpPr>
          <a:xfrm>
            <a:off x="4251819" y="546670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7AAAB15-9D64-44B5-A6EA-E244F0D465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750B8A69-6118-4776-B152-0D71CA5F66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74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411</Words>
  <Application>Microsoft Office PowerPoint</Application>
  <PresentationFormat>와이드스크린</PresentationFormat>
  <Paragraphs>155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jinjoo0402@office.deu.ac.kr</dc:creator>
  <cp:lastModifiedBy>jinjoo0402@office.deu.ac.kr</cp:lastModifiedBy>
  <cp:revision>2</cp:revision>
  <dcterms:created xsi:type="dcterms:W3CDTF">2020-08-01T14:19:28Z</dcterms:created>
  <dcterms:modified xsi:type="dcterms:W3CDTF">2020-08-01T16:00:47Z</dcterms:modified>
</cp:coreProperties>
</file>