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09" r:id="rId3"/>
    <p:sldId id="256" r:id="rId4"/>
    <p:sldId id="258" r:id="rId5"/>
    <p:sldId id="259" r:id="rId6"/>
    <p:sldId id="410" r:id="rId7"/>
    <p:sldId id="260" r:id="rId8"/>
    <p:sldId id="416" r:id="rId9"/>
    <p:sldId id="413" r:id="rId10"/>
    <p:sldId id="417" r:id="rId11"/>
    <p:sldId id="414" r:id="rId12"/>
    <p:sldId id="41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FFE2E2"/>
    <a:srgbClr val="FFFFF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3F88-238E-4F2C-8B1A-1373F041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22083-37EF-413D-9F59-2C3D2B376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5A819-D5A9-495E-B0A8-716E96B0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83850-6639-4B7A-970C-DB3CBE5D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FF63-1121-403D-9989-BFB0D35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9213B-7F29-4B4C-8766-0653C3A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CB3F2-24AF-4B7F-BB3A-EB10A5F2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BF45-3711-44E4-ABBA-E469D9D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1FA1-9A7E-46D6-82FE-2FD22722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5E5C-3AEF-4F33-8C16-028A960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27F10-2CE4-41C0-9D41-BC587132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BC13E-9B3C-4D24-A8C2-EB99B059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A0FE3-779C-4A42-90AE-4259906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7E5B-7A6F-4FE4-935B-102922CF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1DE8-5740-4E76-A8BD-89B4518A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BA64-6242-4507-BBED-5EB27E46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6C90-82C8-432B-ACB6-9AB29CB9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BB40C-D376-4951-B95C-1DAB8E35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E5EF-9B57-4FD5-B64E-CB6F9B9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1D66B-40CB-4D0C-A9D3-4343119C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292F-5569-4C43-AF54-CDFDBA1C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B3BDF-93FC-46DB-BED3-7E5D7D13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A5725-55A9-4B65-AB73-119AE097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B0514-C574-4354-B275-C4F3E709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49F5E-BC5A-4213-A938-FDF93F5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C451-4D4C-48CC-9324-A9058B6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6CD0E-C56D-453A-952F-A8A2CB5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22B7D-E118-4FC6-974B-B19F44C4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0B6F1-16F5-4799-9517-1BAE98F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46396-C52F-4816-BAD0-59ABCDC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2A94F-616A-4D82-A911-D0C14A6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54D1-94D4-4CF3-A84F-1AC24A9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AB32-AE5C-4A51-BCD3-0FFDD2F5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87443-D41F-4B5A-A948-75D218F6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817C5-1DD2-4E8C-95A5-9E98C8351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892B1-FF6B-4572-BC25-D73F3E7AA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8AAF02-BDF8-4F07-876A-CCBCFDDF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338E0-B137-4043-B83D-96EF258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BDAE97-1EF8-49DE-9529-60F26157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58502-5764-4389-81CB-A1A7B4B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54CAE-23C9-4A9F-95A5-F5B9A61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91770-8296-4892-968B-E6439E7C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A8743-187B-4315-B1C6-5C9DD3F9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105F4-F009-4047-8D38-914296A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23C42-D837-495A-A7BF-1B4B373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1C488-F69F-468D-8D9F-96CB217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40F1-56E1-4875-80A7-1AFA67A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6C529-F651-4754-8B01-04B01054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1080D-C17D-4F00-8F57-358CCE98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E2F76-5069-409C-88E5-1DCA119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D236C-DEE8-44E1-B417-A33DB89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81BB8-8A74-428E-A6E2-0FA56F52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0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AF09-3205-45E9-9436-2A0D690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1494E-4CE0-4760-B41E-55022250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80216-7A02-4F64-BE37-0434C7FF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E0BAC-DE94-43A6-8CCB-07BED974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8A5E-4824-4A25-BC95-9942809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B4E28-738E-4354-924E-1BB0F5D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8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ACCE2-252C-49F3-A316-B6096ADB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42CEC-AE29-485F-8805-66604143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6FAB-C06E-4033-A00F-700FF032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D772-1514-4BC9-8C2F-116FB97D1566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A17C-516B-40F9-8EDC-B26B3F11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06DC-CAD4-4657-B7CF-C6A519627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A2F3701-6379-4F3F-9AA9-A75ABF6ED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E07BBA-626C-4F13-9BF1-28CE9E0E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211"/>
              </p:ext>
            </p:extLst>
          </p:nvPr>
        </p:nvGraphicFramePr>
        <p:xfrm>
          <a:off x="1" y="2193169"/>
          <a:ext cx="12192000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3">
            <a:extLst>
              <a:ext uri="{FF2B5EF4-FFF2-40B4-BE49-F238E27FC236}">
                <a16:creationId xmlns:a16="http://schemas.microsoft.com/office/drawing/2014/main" id="{3ADD85B5-2429-4D65-A228-94501C983B8D}"/>
              </a:ext>
            </a:extLst>
          </p:cNvPr>
          <p:cNvSpPr txBox="1">
            <a:spLocks/>
          </p:cNvSpPr>
          <p:nvPr/>
        </p:nvSpPr>
        <p:spPr>
          <a:xfrm>
            <a:off x="1522177" y="2502608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 지도 서비스 기획서</a:t>
            </a: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5AC93CE7-CCB7-4099-AB5E-FC5514130C7A}"/>
              </a:ext>
            </a:extLst>
          </p:cNvPr>
          <p:cNvSpPr txBox="1">
            <a:spLocks/>
          </p:cNvSpPr>
          <p:nvPr/>
        </p:nvSpPr>
        <p:spPr>
          <a:xfrm>
            <a:off x="1522176" y="3185276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n-ea"/>
                <a:ea typeface="+mn-ea"/>
              </a:rPr>
              <a:t>2020-08-02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74C2332E-39F2-4982-9EA2-234E5E13F82B}"/>
              </a:ext>
            </a:extLst>
          </p:cNvPr>
          <p:cNvSpPr txBox="1">
            <a:spLocks/>
          </p:cNvSpPr>
          <p:nvPr/>
        </p:nvSpPr>
        <p:spPr>
          <a:xfrm>
            <a:off x="1954223" y="1762397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9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위험지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11999"/>
              </p:ext>
            </p:extLst>
          </p:nvPr>
        </p:nvGraphicFramePr>
        <p:xfrm>
          <a:off x="8196728" y="0"/>
          <a:ext cx="3995272" cy="672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없는 경우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사각형 부분 전체가 사진 추가 기능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이미지가 있는 경우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원형부분으로 사진 추가 가능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좌측 슬라이드 형식으로 전체 주소가 보였으면 좋겠음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pingD.png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해골 이미지 클릭 혹은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클릭으로 점수 메기기 가능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 및 평가자 수 출력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점수는 소수점 첫째 자리까지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좋아요 싫어요 입력 수 표기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시 로그인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EDCF875-7583-4FE6-9D6C-D90A5CDE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37" y="708851"/>
            <a:ext cx="2854751" cy="5868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E97898-7D08-43D3-9340-37B03168F637}"/>
              </a:ext>
            </a:extLst>
          </p:cNvPr>
          <p:cNvGrpSpPr/>
          <p:nvPr/>
        </p:nvGrpSpPr>
        <p:grpSpPr>
          <a:xfrm>
            <a:off x="4716610" y="3228945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1FA5498-84C8-4557-8941-00CF6009B6A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71B3D4AA-9325-44CA-8165-CC3F4C61650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7ABA9C-D570-4CB8-BFBE-DFFC97C111D9}"/>
              </a:ext>
            </a:extLst>
          </p:cNvPr>
          <p:cNvGrpSpPr/>
          <p:nvPr/>
        </p:nvGrpSpPr>
        <p:grpSpPr>
          <a:xfrm>
            <a:off x="2796930" y="3634052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105E026-C2A3-45E6-8EBD-BD03E8F4A9A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B839DEA7-A73B-4F65-A10D-0844EE16D2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E08A04-F04F-4F15-ADEE-D08CC81EA2FE}"/>
              </a:ext>
            </a:extLst>
          </p:cNvPr>
          <p:cNvGrpSpPr/>
          <p:nvPr/>
        </p:nvGrpSpPr>
        <p:grpSpPr>
          <a:xfrm>
            <a:off x="2448337" y="4214290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DF95D3F-6507-4B0E-8065-CC0F58F830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129E22A6-E0B1-4FB6-8981-C62651D3D2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D1522D4-42FF-4604-9017-767C63202953}"/>
              </a:ext>
            </a:extLst>
          </p:cNvPr>
          <p:cNvGrpSpPr/>
          <p:nvPr/>
        </p:nvGrpSpPr>
        <p:grpSpPr>
          <a:xfrm>
            <a:off x="4295818" y="4114262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3BC7190-8FE9-41A5-BE8E-A2C85C31004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94504F8C-C2FE-4FDE-93B8-3466B93898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7A1D913-315A-4F43-9CF4-C1BFC8BCF46D}"/>
              </a:ext>
            </a:extLst>
          </p:cNvPr>
          <p:cNvGrpSpPr/>
          <p:nvPr/>
        </p:nvGrpSpPr>
        <p:grpSpPr>
          <a:xfrm>
            <a:off x="4626610" y="5189952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D9F4D04-6F58-4103-846F-2DFC46AF03C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9EBE5F4C-3438-4645-B149-86B36CF7CF8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20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사이드바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7951"/>
              </p:ext>
            </p:extLst>
          </p:nvPr>
        </p:nvGraphicFramePr>
        <p:xfrm>
          <a:off x="8196728" y="0"/>
          <a:ext cx="3995272" cy="639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내 정보로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사각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닉네임과 칭호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업적을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위험 구역 등록 모드로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환경설정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87E9C6A-6F48-4956-88A3-34EE84972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99" y="684374"/>
            <a:ext cx="2904140" cy="5969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9A89C4-E03D-4413-8AD7-312395ABC877}"/>
              </a:ext>
            </a:extLst>
          </p:cNvPr>
          <p:cNvSpPr/>
          <p:nvPr/>
        </p:nvSpPr>
        <p:spPr>
          <a:xfrm>
            <a:off x="3114459" y="856043"/>
            <a:ext cx="1751156" cy="1203622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36C1C4-BEAE-4990-9242-9FC5FBE92AAE}"/>
              </a:ext>
            </a:extLst>
          </p:cNvPr>
          <p:cNvGrpSpPr/>
          <p:nvPr/>
        </p:nvGrpSpPr>
        <p:grpSpPr>
          <a:xfrm>
            <a:off x="3010099" y="846016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C7AB07-D018-49E3-A871-921835B39AD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56C376B4-D04F-4218-BB61-D5938FA234D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A17DFF-A139-4BF7-9049-F04865B4AE1F}"/>
              </a:ext>
            </a:extLst>
          </p:cNvPr>
          <p:cNvGrpSpPr/>
          <p:nvPr/>
        </p:nvGrpSpPr>
        <p:grpSpPr>
          <a:xfrm>
            <a:off x="4462169" y="1115862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5022703-14BE-4F3D-A173-6EFFD1644D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7505C038-C854-4CAE-BB58-0B22FE103D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B1B84C-A89F-4ECB-84E3-17BB56CC6FFC}"/>
              </a:ext>
            </a:extLst>
          </p:cNvPr>
          <p:cNvGrpSpPr/>
          <p:nvPr/>
        </p:nvGrpSpPr>
        <p:grpSpPr>
          <a:xfrm>
            <a:off x="2815739" y="2131306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EBE0A97-7B16-49E7-9933-A580246093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ECE004F9-0E17-4053-B00D-B980E9C1DA7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E70B93-C3DF-432D-A7D8-51EBA8B96116}"/>
              </a:ext>
            </a:extLst>
          </p:cNvPr>
          <p:cNvGrpSpPr/>
          <p:nvPr/>
        </p:nvGrpSpPr>
        <p:grpSpPr>
          <a:xfrm>
            <a:off x="2824128" y="2570085"/>
            <a:ext cx="388720" cy="200055"/>
            <a:chOff x="4735436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7612068-A076-410F-A351-64C22966120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638374A-D067-448B-8898-CBB5551064F2}"/>
                </a:ext>
              </a:extLst>
            </p:cNvPr>
            <p:cNvSpPr txBox="1"/>
            <p:nvPr/>
          </p:nvSpPr>
          <p:spPr>
            <a:xfrm>
              <a:off x="4735436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0F086E-C5D3-44B6-9656-DB9A352E6792}"/>
              </a:ext>
            </a:extLst>
          </p:cNvPr>
          <p:cNvGrpSpPr/>
          <p:nvPr/>
        </p:nvGrpSpPr>
        <p:grpSpPr>
          <a:xfrm>
            <a:off x="2815739" y="3008864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96168ED-E68C-4289-A733-6F5429C324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730139B4-539C-45C2-8E46-28294FBCEAC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13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환경설정 </a:t>
            </a:r>
            <a:r>
              <a:rPr lang="en-US" altLang="ko-KR" b="1" dirty="0"/>
              <a:t>: </a:t>
            </a:r>
            <a:r>
              <a:rPr lang="ko-KR" altLang="en-US" b="1" dirty="0"/>
              <a:t>메인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4545"/>
              </p:ext>
            </p:extLst>
          </p:nvPr>
        </p:nvGraphicFramePr>
        <p:xfrm>
          <a:off x="8196728" y="0"/>
          <a:ext cx="3995272" cy="650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프로필 사진 수정 가능하도록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profile.png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TBD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업적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칭호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가능하도록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 논의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쓴 글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등록한 핑 모음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알림 설정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비밀번호 변경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후 로그인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10E753-3BD5-4BE6-A11C-D6B823C4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24" y="708851"/>
            <a:ext cx="2932292" cy="602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79CD67-4094-45A9-86A8-45785A34BE00}"/>
              </a:ext>
            </a:extLst>
          </p:cNvPr>
          <p:cNvGrpSpPr/>
          <p:nvPr/>
        </p:nvGrpSpPr>
        <p:grpSpPr>
          <a:xfrm>
            <a:off x="3875713" y="837627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455BD1-D586-4AF4-8F7A-7E20AE7750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545CAD1C-D6C2-4898-A2FA-1215E607B6F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11B30BE-1D3D-45A5-952B-D4736298D5CD}"/>
              </a:ext>
            </a:extLst>
          </p:cNvPr>
          <p:cNvGrpSpPr/>
          <p:nvPr/>
        </p:nvGrpSpPr>
        <p:grpSpPr>
          <a:xfrm>
            <a:off x="3681353" y="1761814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B8DD86E-2552-47C9-A00A-511528A3B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A0AE6689-98A8-4E8C-9B3E-F2579999F13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1090CD-6B30-4E50-A8D6-3FB6EC18D0DC}"/>
              </a:ext>
            </a:extLst>
          </p:cNvPr>
          <p:cNvGrpSpPr/>
          <p:nvPr/>
        </p:nvGrpSpPr>
        <p:grpSpPr>
          <a:xfrm>
            <a:off x="2755265" y="3481236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1F4D46-959D-432E-8415-7D1A050B859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339CAE5C-1BEA-4308-B297-C10AFAD6469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773B95-D50A-4A6C-9725-C727BE108701}"/>
              </a:ext>
            </a:extLst>
          </p:cNvPr>
          <p:cNvGrpSpPr/>
          <p:nvPr/>
        </p:nvGrpSpPr>
        <p:grpSpPr>
          <a:xfrm>
            <a:off x="3297738" y="4363799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9016E6-17B9-457D-B8B7-7955752218C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DF1B8D56-D099-4421-8601-8C25DE92E9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49B542D-AA57-43EB-8C5E-1DEABF417F1B}"/>
              </a:ext>
            </a:extLst>
          </p:cNvPr>
          <p:cNvGrpSpPr/>
          <p:nvPr/>
        </p:nvGrpSpPr>
        <p:grpSpPr>
          <a:xfrm>
            <a:off x="3297738" y="4796104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0A7AED8-9866-4918-81F7-DD76D6F0315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FC97B231-F5AA-41F3-AB13-0A2E973CAD6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600AA1-9E3B-4602-9F71-0D6A8396C6F5}"/>
              </a:ext>
            </a:extLst>
          </p:cNvPr>
          <p:cNvGrpSpPr/>
          <p:nvPr/>
        </p:nvGrpSpPr>
        <p:grpSpPr>
          <a:xfrm>
            <a:off x="3302843" y="5233889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42E8FA0-CE58-4CAA-BF09-08EE9F969E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A135CA0E-E8EA-4F9C-9FBF-593126936B2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EEB7395-F196-4C63-A4A2-C434297FDCA8}"/>
              </a:ext>
            </a:extLst>
          </p:cNvPr>
          <p:cNvGrpSpPr/>
          <p:nvPr/>
        </p:nvGrpSpPr>
        <p:grpSpPr>
          <a:xfrm>
            <a:off x="3356521" y="5666194"/>
            <a:ext cx="265501" cy="200055"/>
            <a:chOff x="4788657" y="5307508"/>
            <a:chExt cx="265501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9842613-0135-4B75-BDF9-6647E08CB68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E672D234-D8D8-482A-B89A-815DABCB574C}"/>
                </a:ext>
              </a:extLst>
            </p:cNvPr>
            <p:cNvSpPr txBox="1"/>
            <p:nvPr/>
          </p:nvSpPr>
          <p:spPr>
            <a:xfrm>
              <a:off x="4788657" y="5307508"/>
              <a:ext cx="2655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22419"/>
              </p:ext>
            </p:extLst>
          </p:nvPr>
        </p:nvGraphicFramePr>
        <p:xfrm>
          <a:off x="940477" y="852532"/>
          <a:ext cx="10311045" cy="45641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v.0.1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2020-08-01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최초작성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v.0.2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2020-08-02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8, 9, 10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 파일 경로추가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 err="1"/>
                        <a:t>위험지</a:t>
                      </a:r>
                      <a:r>
                        <a:rPr lang="ko-KR" altLang="en-US" sz="1000" dirty="0"/>
                        <a:t> 확인 창 추가</a:t>
                      </a: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v.0.3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2020-08-06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오류검진사항 추가 작성</a:t>
                      </a: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김환수</a:t>
                      </a: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A6A3675-366C-4FAC-8FCD-AA2EBC6CD081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1A038-B933-4251-8E16-BED171C081D6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E4798-6DF8-4E2E-BC9B-2176E975727E}"/>
              </a:ext>
            </a:extLst>
          </p:cNvPr>
          <p:cNvSpPr txBox="1"/>
          <p:nvPr/>
        </p:nvSpPr>
        <p:spPr>
          <a:xfrm>
            <a:off x="617635" y="156313"/>
            <a:ext cx="165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 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5160355" y="351659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394449" y="103671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254326" y="171216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어플리케이션 접속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315349" y="2304957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821837" y="20883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C446454-021C-4D17-A12A-31B28FDA6765}"/>
              </a:ext>
            </a:extLst>
          </p:cNvPr>
          <p:cNvCxnSpPr>
            <a:cxnSpLocks/>
          </p:cNvCxnSpPr>
          <p:nvPr/>
        </p:nvCxnSpPr>
        <p:spPr>
          <a:xfrm>
            <a:off x="6406720" y="2474234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5E5AEF-1997-4177-99DD-74C298B17317}"/>
              </a:ext>
            </a:extLst>
          </p:cNvPr>
          <p:cNvSpPr/>
          <p:nvPr/>
        </p:nvSpPr>
        <p:spPr>
          <a:xfrm>
            <a:off x="6742494" y="229859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25B334-4AF1-4676-89C0-547875FE77B4}"/>
              </a:ext>
            </a:extLst>
          </p:cNvPr>
          <p:cNvSpPr/>
          <p:nvPr/>
        </p:nvSpPr>
        <p:spPr>
          <a:xfrm>
            <a:off x="7894588" y="229859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83DB551-3BEC-4243-970A-A5242B8E1CA0}"/>
              </a:ext>
            </a:extLst>
          </p:cNvPr>
          <p:cNvCxnSpPr>
            <a:cxnSpLocks/>
          </p:cNvCxnSpPr>
          <p:nvPr/>
        </p:nvCxnSpPr>
        <p:spPr>
          <a:xfrm>
            <a:off x="7649492" y="2474234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6370712" y="228320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5866583" y="269221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821837" y="270671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403011" y="293136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8DF665C-E75E-47EF-8409-DBB0C9ECB25C}"/>
              </a:ext>
            </a:extLst>
          </p:cNvPr>
          <p:cNvSpPr/>
          <p:nvPr/>
        </p:nvSpPr>
        <p:spPr>
          <a:xfrm>
            <a:off x="7895733" y="290956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2110295-823B-4469-8734-29E3B089A668}"/>
              </a:ext>
            </a:extLst>
          </p:cNvPr>
          <p:cNvCxnSpPr>
            <a:cxnSpLocks/>
          </p:cNvCxnSpPr>
          <p:nvPr/>
        </p:nvCxnSpPr>
        <p:spPr>
          <a:xfrm flipH="1">
            <a:off x="6550163" y="3080159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821837" y="331547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821837" y="38942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02">
            <a:extLst>
              <a:ext uri="{FF2B5EF4-FFF2-40B4-BE49-F238E27FC236}">
                <a16:creationId xmlns:a16="http://schemas.microsoft.com/office/drawing/2014/main" id="{EC9D9B65-7851-4D33-B199-D65D0FD9E357}"/>
              </a:ext>
            </a:extLst>
          </p:cNvPr>
          <p:cNvSpPr/>
          <p:nvPr/>
        </p:nvSpPr>
        <p:spPr>
          <a:xfrm>
            <a:off x="5083664" y="4104849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403011" y="471292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403011" y="5301293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815808" y="511528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51">
            <a:extLst>
              <a:ext uri="{FF2B5EF4-FFF2-40B4-BE49-F238E27FC236}">
                <a16:creationId xmlns:a16="http://schemas.microsoft.com/office/drawing/2014/main" id="{39440E51-F612-42E3-BF32-0EC52EAE5831}"/>
              </a:ext>
            </a:extLst>
          </p:cNvPr>
          <p:cNvCxnSpPr>
            <a:cxnSpLocks/>
          </p:cNvCxnSpPr>
          <p:nvPr/>
        </p:nvCxnSpPr>
        <p:spPr>
          <a:xfrm rot="10800000">
            <a:off x="6550164" y="3078844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041866-89CE-4EF0-92A4-5DDE6813E1DA}"/>
              </a:ext>
            </a:extLst>
          </p:cNvPr>
          <p:cNvSpPr txBox="1"/>
          <p:nvPr/>
        </p:nvSpPr>
        <p:spPr>
          <a:xfrm>
            <a:off x="6761974" y="40882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E5A6C8-DCF8-479F-8947-E9FCB53362B5}"/>
              </a:ext>
            </a:extLst>
          </p:cNvPr>
          <p:cNvSpPr txBox="1"/>
          <p:nvPr/>
        </p:nvSpPr>
        <p:spPr>
          <a:xfrm>
            <a:off x="5866583" y="447797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1CFD038-9F86-4160-91A1-12CAC2C84E2C}"/>
              </a:ext>
            </a:extLst>
          </p:cNvPr>
          <p:cNvCxnSpPr>
            <a:cxnSpLocks/>
          </p:cNvCxnSpPr>
          <p:nvPr/>
        </p:nvCxnSpPr>
        <p:spPr>
          <a:xfrm>
            <a:off x="5821837" y="449247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6738187" y="3497147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805966" y="14786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0F62DA0-D99C-44D4-A08A-A3DCE6AC19F4}"/>
              </a:ext>
            </a:extLst>
          </p:cNvPr>
          <p:cNvCxnSpPr>
            <a:cxnSpLocks/>
          </p:cNvCxnSpPr>
          <p:nvPr/>
        </p:nvCxnSpPr>
        <p:spPr>
          <a:xfrm>
            <a:off x="8376991" y="269221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F25117D-2619-4892-A8FA-FADE1691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77" y="465691"/>
            <a:ext cx="2910923" cy="598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83117"/>
              </p:ext>
            </p:extLst>
          </p:nvPr>
        </p:nvGraphicFramePr>
        <p:xfrm>
          <a:off x="8196728" y="0"/>
          <a:ext cx="3995272" cy="642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비밀번호 입력 시 하단 바 색상 노란색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(ffd800)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변경하여 활성 상태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나타내줌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성공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실패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 페이지로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검색 및 비밀번호 재설정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60BA37-5CF1-4E23-A93D-645513430C4A}"/>
              </a:ext>
            </a:extLst>
          </p:cNvPr>
          <p:cNvSpPr/>
          <p:nvPr/>
        </p:nvSpPr>
        <p:spPr>
          <a:xfrm>
            <a:off x="3833769" y="1182848"/>
            <a:ext cx="1669409" cy="788565"/>
          </a:xfrm>
          <a:prstGeom prst="rect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7EE6DD-CEE5-4623-BE05-317961A17379}"/>
              </a:ext>
            </a:extLst>
          </p:cNvPr>
          <p:cNvGrpSpPr/>
          <p:nvPr/>
        </p:nvGrpSpPr>
        <p:grpSpPr>
          <a:xfrm>
            <a:off x="3170129" y="2815841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D0B5D6-B1F1-4613-BE76-7CE43A9EA1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C64D4163-01D8-4758-B5D2-79047D4695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E75491-5579-4EE5-93EF-C0F4C12FC6B9}"/>
              </a:ext>
            </a:extLst>
          </p:cNvPr>
          <p:cNvGrpSpPr/>
          <p:nvPr/>
        </p:nvGrpSpPr>
        <p:grpSpPr>
          <a:xfrm>
            <a:off x="4057459" y="5040321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EFDDD98-3D84-4EFF-A50C-6D25E648AC8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DEAA22E8-4394-4F44-ABFC-24C08F9575D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218A4E7-E216-4268-9EC9-E4048F8BE4BE}"/>
              </a:ext>
            </a:extLst>
          </p:cNvPr>
          <p:cNvGrpSpPr/>
          <p:nvPr/>
        </p:nvGrpSpPr>
        <p:grpSpPr>
          <a:xfrm>
            <a:off x="5300429" y="5335334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1514BB2-37DC-4A92-A112-5A3110328E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1B8178B9-A75E-45A3-B0A8-2CA9FBF6458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BF6676-EF4B-44B6-85B1-7B186B5D3BC6}"/>
              </a:ext>
            </a:extLst>
          </p:cNvPr>
          <p:cNvGrpSpPr/>
          <p:nvPr/>
        </p:nvGrpSpPr>
        <p:grpSpPr>
          <a:xfrm>
            <a:off x="3525293" y="5501833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3087434-C947-4569-BDB8-9EC298F135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0E18CB8C-ED0A-40C1-9B2E-3024BAF39B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4997539" y="2767281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231633" y="147105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091510" y="214650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가입하기 버튼 클릭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152533" y="3385473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오류가 검출 되었나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659021" y="25226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5643150" y="377171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6124105" y="337029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659021" y="3787231"/>
            <a:ext cx="2854" cy="159304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240195" y="401188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659021" y="439599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65902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240195" y="460084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240195" y="518921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652992" y="5003214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7285306" y="277486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정의된 오류 메시지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출력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643150" y="19129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2203373F-72E7-40F1-AE36-9ADD94702067}"/>
              </a:ext>
            </a:extLst>
          </p:cNvPr>
          <p:cNvSpPr/>
          <p:nvPr/>
        </p:nvSpPr>
        <p:spPr>
          <a:xfrm>
            <a:off x="7168784" y="338547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수정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86184A-7E80-4FA0-97A6-C643D9036F9C}"/>
              </a:ext>
            </a:extLst>
          </p:cNvPr>
          <p:cNvCxnSpPr>
            <a:cxnSpLocks/>
          </p:cNvCxnSpPr>
          <p:nvPr/>
        </p:nvCxnSpPr>
        <p:spPr>
          <a:xfrm>
            <a:off x="783150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3F85-B869-47F6-9749-4CFFB4DD270F}"/>
              </a:ext>
            </a:extLst>
          </p:cNvPr>
          <p:cNvCxnSpPr>
            <a:cxnSpLocks/>
          </p:cNvCxnSpPr>
          <p:nvPr/>
        </p:nvCxnSpPr>
        <p:spPr>
          <a:xfrm flipH="1">
            <a:off x="6455999" y="3555610"/>
            <a:ext cx="71278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37DDA5B-021F-4830-A1A6-CD78CE813858}"/>
              </a:ext>
            </a:extLst>
          </p:cNvPr>
          <p:cNvCxnSpPr>
            <a:cxnSpLocks/>
          </p:cNvCxnSpPr>
          <p:nvPr/>
        </p:nvCxnSpPr>
        <p:spPr>
          <a:xfrm flipV="1">
            <a:off x="6204495" y="2922692"/>
            <a:ext cx="1000421" cy="632058"/>
          </a:xfrm>
          <a:prstGeom prst="bentConnector3">
            <a:avLst>
              <a:gd name="adj1" fmla="val 225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오류검진사항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F63B67E-EDB7-4614-AB33-EEC8B8C2A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57784"/>
              </p:ext>
            </p:extLst>
          </p:nvPr>
        </p:nvGraphicFramePr>
        <p:xfrm>
          <a:off x="436228" y="1176236"/>
          <a:ext cx="11369764" cy="5212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2847">
                  <a:extLst>
                    <a:ext uri="{9D8B030D-6E8A-4147-A177-3AD203B41FA5}">
                      <a16:colId xmlns:a16="http://schemas.microsoft.com/office/drawing/2014/main" val="2398720365"/>
                    </a:ext>
                  </a:extLst>
                </a:gridCol>
                <a:gridCol w="4634582">
                  <a:extLst>
                    <a:ext uri="{9D8B030D-6E8A-4147-A177-3AD203B41FA5}">
                      <a16:colId xmlns:a16="http://schemas.microsoft.com/office/drawing/2014/main" val="4172356493"/>
                    </a:ext>
                  </a:extLst>
                </a:gridCol>
                <a:gridCol w="5552335">
                  <a:extLst>
                    <a:ext uri="{9D8B030D-6E8A-4147-A177-3AD203B41FA5}">
                      <a16:colId xmlns:a16="http://schemas.microsoft.com/office/drawing/2014/main" val="2225452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오류메시지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6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5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이름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한글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영문이 아닌 문자 입력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한글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영문만 입력 가능합니다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2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0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닉네임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길이가 맞지 않거나 </a:t>
                      </a:r>
                      <a:r>
                        <a:rPr lang="ko-KR" altLang="en-US" sz="1200" dirty="0" err="1"/>
                        <a:t>비허용</a:t>
                      </a:r>
                      <a:r>
                        <a:rPr lang="ko-KR" altLang="en-US" sz="1200" dirty="0"/>
                        <a:t> 문자 입력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닉네임은 한글 </a:t>
                      </a:r>
                      <a:r>
                        <a:rPr lang="en-US" altLang="ko-KR" sz="1200" dirty="0"/>
                        <a:t>3~6</a:t>
                      </a:r>
                      <a:r>
                        <a:rPr lang="ko-KR" altLang="en-US" sz="1200" dirty="0"/>
                        <a:t>자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영문 </a:t>
                      </a:r>
                      <a:r>
                        <a:rPr lang="en-US" altLang="ko-KR" sz="1200" dirty="0"/>
                        <a:t>4~10</a:t>
                      </a:r>
                      <a:r>
                        <a:rPr lang="ko-KR" altLang="en-US" sz="1200" dirty="0"/>
                        <a:t>자 까지 입력 가능합니다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Emali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8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이메일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비허용</a:t>
                      </a:r>
                      <a:r>
                        <a:rPr lang="ko-KR" altLang="en-US" sz="1200" dirty="0"/>
                        <a:t> 문자 입력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형식 아님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유효한 이메일 형식이 아닙니다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2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2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길이 범위 </a:t>
                      </a:r>
                      <a:r>
                        <a:rPr lang="ko-KR" altLang="en-US" sz="1200" dirty="0" err="1"/>
                        <a:t>미충족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자리</a:t>
                      </a:r>
                      <a:r>
                        <a:rPr lang="en-US" altLang="ko-KR" sz="1200" dirty="0"/>
                        <a:t> ~ 20</a:t>
                      </a:r>
                      <a:r>
                        <a:rPr lang="ko-KR" altLang="en-US" sz="1200" dirty="0"/>
                        <a:t>자리 이내로 입력 가능합니다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6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보안성 취약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 세가지를 혼합해야 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특수문자 를 모두 포함해야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1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비밀번호와 다름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비밀번호가 일치하지 않습니다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7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긴급전화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긴급전화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숫자가 아닌 문자 입력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숫자만 입력 가능합니다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39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길이 범위 </a:t>
                      </a:r>
                      <a:r>
                        <a:rPr lang="ko-KR" altLang="en-US" sz="1200" dirty="0" err="1"/>
                        <a:t>미충족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10~11</a:t>
                      </a:r>
                      <a:r>
                        <a:rPr lang="ko-KR" altLang="en-US" sz="1200" dirty="0"/>
                        <a:t>자리 숫자만 입력 가능합니다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3917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개인정보 제공 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미체크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필수 동의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8782"/>
              </p:ext>
            </p:extLst>
          </p:nvPr>
        </p:nvGraphicFramePr>
        <p:xfrm>
          <a:off x="8196728" y="0"/>
          <a:ext cx="3995272" cy="644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을 통해 필수 기입 사항 및 오류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제공 동의 약관 전문 확인 가능하게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완료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미기입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혹은 형식에 맞지 않는 오류 사항 알림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survey.png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화면으로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EEA005-FFD5-49E6-B0CD-FF6BAE23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" y="742765"/>
            <a:ext cx="2896318" cy="5953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21BB3C9-24B2-45EF-8E64-4EAF9D13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07" y="742764"/>
            <a:ext cx="2896318" cy="595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F890E6-3E69-4F0C-98E7-C6EEAB59EB3D}"/>
              </a:ext>
            </a:extLst>
          </p:cNvPr>
          <p:cNvGrpSpPr/>
          <p:nvPr/>
        </p:nvGrpSpPr>
        <p:grpSpPr>
          <a:xfrm>
            <a:off x="119442" y="1742050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30270FC-4030-4ACF-98DE-6DB1AE57869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FFC37178-B483-4004-8D5D-6368CDD4C5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F71D6D-92DA-4C32-B474-32CF29D33FF9}"/>
              </a:ext>
            </a:extLst>
          </p:cNvPr>
          <p:cNvGrpSpPr/>
          <p:nvPr/>
        </p:nvGrpSpPr>
        <p:grpSpPr>
          <a:xfrm>
            <a:off x="115876" y="5669496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FEFA49-EE42-48B5-B0FD-F00D263D6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DD6D88F-3FD2-4470-BEBC-E42BCE07B0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66D6264-35E6-4AF9-B254-F4D6ECB75CE9}"/>
              </a:ext>
            </a:extLst>
          </p:cNvPr>
          <p:cNvGrpSpPr/>
          <p:nvPr/>
        </p:nvGrpSpPr>
        <p:grpSpPr>
          <a:xfrm>
            <a:off x="884304" y="629680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0F8633-7B23-4219-B5DF-F60298B6D0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089E1A36-2738-49F1-9E1E-5F442DA475E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28C4D7-F282-45B7-9C23-5C502029FB52}"/>
              </a:ext>
            </a:extLst>
          </p:cNvPr>
          <p:cNvGrpSpPr/>
          <p:nvPr/>
        </p:nvGrpSpPr>
        <p:grpSpPr>
          <a:xfrm>
            <a:off x="4251819" y="332897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7AE6CD-FF85-4DD4-82E9-2A7FE2246C9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AE8397BE-7B53-4FCB-B808-A6859E7E47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8B4427-1B5B-4518-932F-BC375FD40267}"/>
              </a:ext>
            </a:extLst>
          </p:cNvPr>
          <p:cNvGrpSpPr/>
          <p:nvPr/>
        </p:nvGrpSpPr>
        <p:grpSpPr>
          <a:xfrm>
            <a:off x="4251819" y="546670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AAAB15-9D64-44B5-A6EA-E244F0D465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750B8A69-6118-4776-B152-0D71CA5F66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기본 창 구성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/>
        </p:nvGraphicFramePr>
        <p:xfrm>
          <a:off x="8196728" y="0"/>
          <a:ext cx="3995272" cy="856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안내창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닫기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글자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보지 않기 체크 시 시작 안내 창 띄우지 않음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사이드바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주소지 입력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표기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보고 있는 위치 주소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시 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도착지의 주소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기능 잠정 보류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주소지 띄우기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siren.png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현재 자신의 위치로 지도 위치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location.png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위험지역 알림 핑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세부 사항 창 표시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타원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tag.png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, 장식, 걸린이(가) 표시된 사진&#10;&#10;자동 생성된 설명">
            <a:extLst>
              <a:ext uri="{FF2B5EF4-FFF2-40B4-BE49-F238E27FC236}">
                <a16:creationId xmlns:a16="http://schemas.microsoft.com/office/drawing/2014/main" id="{7D2B67BA-2BD9-4E6E-9B11-B58F1BE4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89" y="840686"/>
            <a:ext cx="2769048" cy="5691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B87D9F-D85F-4573-84E0-8936F87C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86" y="840686"/>
            <a:ext cx="2769048" cy="5691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A40D6C-4A14-4F68-8663-E1BD55A650FF}"/>
              </a:ext>
            </a:extLst>
          </p:cNvPr>
          <p:cNvGrpSpPr/>
          <p:nvPr/>
        </p:nvGrpSpPr>
        <p:grpSpPr>
          <a:xfrm>
            <a:off x="3231758" y="1708494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98CF6A0-25C3-4298-ABBD-9D0E0F5019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ACEF287E-F8ED-4667-886D-D8F351A3AA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D04247-D727-4F78-B695-CC696FB89C38}"/>
              </a:ext>
            </a:extLst>
          </p:cNvPr>
          <p:cNvGrpSpPr/>
          <p:nvPr/>
        </p:nvGrpSpPr>
        <p:grpSpPr>
          <a:xfrm>
            <a:off x="2947398" y="3586623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2BF4C3F-983B-47C0-B9D5-3B1C31A76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D788DC62-0D26-4937-8B52-E0DDBD33E20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F314D53-90E5-4E2A-8039-DEE60CBF2208}"/>
              </a:ext>
            </a:extLst>
          </p:cNvPr>
          <p:cNvGrpSpPr/>
          <p:nvPr/>
        </p:nvGrpSpPr>
        <p:grpSpPr>
          <a:xfrm>
            <a:off x="4224211" y="1113269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CF995E-AE27-4C4F-A808-D726D5596E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0302C5C-90AD-45D6-A89C-075CF0AB2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F4D9C5-C748-4D44-A85C-612FEC0CE3F1}"/>
              </a:ext>
            </a:extLst>
          </p:cNvPr>
          <p:cNvSpPr/>
          <p:nvPr/>
        </p:nvSpPr>
        <p:spPr>
          <a:xfrm>
            <a:off x="4799490" y="1103241"/>
            <a:ext cx="2222096" cy="21008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D07A54A-99D5-43AA-AF0B-DB42E05AE08A}"/>
              </a:ext>
            </a:extLst>
          </p:cNvPr>
          <p:cNvGrpSpPr/>
          <p:nvPr/>
        </p:nvGrpSpPr>
        <p:grpSpPr>
          <a:xfrm>
            <a:off x="5388990" y="1103241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551836C-11FE-4CE9-A5B5-96AA564434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46CC5E9-96A3-4F5C-BAE0-6E18007846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AF9AE0D-BB6C-432F-BF40-78C1B903DD0F}"/>
              </a:ext>
            </a:extLst>
          </p:cNvPr>
          <p:cNvGrpSpPr/>
          <p:nvPr/>
        </p:nvGrpSpPr>
        <p:grpSpPr>
          <a:xfrm>
            <a:off x="6405846" y="5072632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2A76A10-B326-4466-BAC7-1E0DF51E6AA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5D637DC-B7E0-48D5-A816-3D5DBE7D85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92791A4-2400-4AA9-975F-382FB3D138E3}"/>
              </a:ext>
            </a:extLst>
          </p:cNvPr>
          <p:cNvGrpSpPr/>
          <p:nvPr/>
        </p:nvGrpSpPr>
        <p:grpSpPr>
          <a:xfrm>
            <a:off x="6405846" y="5571510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CA7C5A1-6405-4EC1-A1D5-EEB614181B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8508C09A-DC98-4312-9E9F-291947A7454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A36FB2-7F4D-482B-906A-03634FFA49A7}"/>
              </a:ext>
            </a:extLst>
          </p:cNvPr>
          <p:cNvGrpSpPr/>
          <p:nvPr/>
        </p:nvGrpSpPr>
        <p:grpSpPr>
          <a:xfrm>
            <a:off x="4612931" y="6143360"/>
            <a:ext cx="388720" cy="200055"/>
            <a:chOff x="4727047" y="5307508"/>
            <a:chExt cx="388720" cy="20005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015A9D0-7746-46EA-90AB-BF4C306C4D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7CBC1228-4E77-4315-97D3-4C32F24D1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C0DAAF-B7EC-462A-9B0D-2CC08526A096}"/>
              </a:ext>
            </a:extLst>
          </p:cNvPr>
          <p:cNvGrpSpPr/>
          <p:nvPr/>
        </p:nvGrpSpPr>
        <p:grpSpPr>
          <a:xfrm>
            <a:off x="5588855" y="4332736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A3BB814-96CF-4022-8ED4-A81FD2F4319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DE97565F-0FF0-43A7-A09B-14D392224D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71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위험지</a:t>
            </a:r>
            <a:r>
              <a:rPr lang="ko-KR" altLang="en-US" b="1" dirty="0"/>
              <a:t> 등록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03894"/>
              </p:ext>
            </p:extLst>
          </p:nvPr>
        </p:nvGraphicFramePr>
        <p:xfrm>
          <a:off x="8196728" y="1"/>
          <a:ext cx="3995272" cy="760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0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기준으로 가리키고 있는 장소의 주소 표기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4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핑의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위치는 화면 중앙으로 고정함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지도를 움직여 위치를 지정하는 형식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pingS.png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아래에 그림자 있음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 시 등록 창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lens.png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모드로 다시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파일 추가 필요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위험등급에 관하여 설명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점수가 높을수록 이 장소가 위험함을 알립니다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6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0.5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단위로 나뉜다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~ 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점까지 점수를 메길 수 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skull.png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버튼을 이용해 등록되어 있는 태그 들 중 선택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삭제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태그의 우측 클릭 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완료 시 내가 쓴 글에 추가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E51CAF6-E005-4116-B084-E18BA0A1C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2" y="1015067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2F75324-3C17-4299-87FF-2F4745E1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57" y="1015066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410A83-C93B-47B7-850F-262894E4A2E5}"/>
              </a:ext>
            </a:extLst>
          </p:cNvPr>
          <p:cNvGrpSpPr/>
          <p:nvPr/>
        </p:nvGrpSpPr>
        <p:grpSpPr>
          <a:xfrm>
            <a:off x="1486848" y="1272267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ECDC889-0249-4385-A0DF-0729B1DD87A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7F9DA7F3-4155-49A7-96D7-2038258A999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A4E10E-C10E-4CAA-99FE-2D6525811290}"/>
              </a:ext>
            </a:extLst>
          </p:cNvPr>
          <p:cNvGrpSpPr/>
          <p:nvPr/>
        </p:nvGrpSpPr>
        <p:grpSpPr>
          <a:xfrm>
            <a:off x="2014749" y="3466800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AADC52-9B90-46D9-BA4A-A8703D947F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97B5662F-3AC6-47F0-A3E6-2D250CCCECF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1AFBFC-1074-4DF4-B2A8-54A94EA5D005}"/>
              </a:ext>
            </a:extLst>
          </p:cNvPr>
          <p:cNvGrpSpPr/>
          <p:nvPr/>
        </p:nvGrpSpPr>
        <p:grpSpPr>
          <a:xfrm>
            <a:off x="1246372" y="5909394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BA111A-0482-45F6-94A3-6FFCFDA2A01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486F72AE-3D8C-4A9F-8FC5-F0DD043F1CF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72682EA-6C0C-4EFD-A681-329999F2982C}"/>
              </a:ext>
            </a:extLst>
          </p:cNvPr>
          <p:cNvGrpSpPr/>
          <p:nvPr/>
        </p:nvGrpSpPr>
        <p:grpSpPr>
          <a:xfrm>
            <a:off x="4813091" y="2286748"/>
            <a:ext cx="388720" cy="200055"/>
            <a:chOff x="4727047" y="5307508"/>
            <a:chExt cx="388720" cy="20005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F17FCFD-3B5F-4CDA-8361-720109B6DE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00C18B2A-73A8-45CF-BA47-5974E6CFE1D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8782A0A-B3B6-44D8-846D-F9CAF9C4210A}"/>
              </a:ext>
            </a:extLst>
          </p:cNvPr>
          <p:cNvGrpSpPr/>
          <p:nvPr/>
        </p:nvGrpSpPr>
        <p:grpSpPr>
          <a:xfrm>
            <a:off x="6831191" y="3656827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30F326-3D41-4FCC-9E41-499A57E1245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0C55C345-B012-45D6-8A9F-DB32ABD913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8675452-1715-4DCC-8CC0-224CF3337CBA}"/>
              </a:ext>
            </a:extLst>
          </p:cNvPr>
          <p:cNvGrpSpPr/>
          <p:nvPr/>
        </p:nvGrpSpPr>
        <p:grpSpPr>
          <a:xfrm>
            <a:off x="5201811" y="3935061"/>
            <a:ext cx="388720" cy="200055"/>
            <a:chOff x="4727047" y="5307508"/>
            <a:chExt cx="388720" cy="20005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6367255-C729-4B9B-8139-52B718EC0D4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3505E835-1CDD-49B9-94C4-35DD697AE1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CC03B48-799A-46B4-B148-7AF2B70616A4}"/>
              </a:ext>
            </a:extLst>
          </p:cNvPr>
          <p:cNvGrpSpPr/>
          <p:nvPr/>
        </p:nvGrpSpPr>
        <p:grpSpPr>
          <a:xfrm>
            <a:off x="4903091" y="445784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0157349-4EC8-466A-BADD-5F75D7AA78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48D8ED28-57A6-449A-9299-BD473F29F2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B87040-B5E8-4A56-9D12-50DE6B35397B}"/>
              </a:ext>
            </a:extLst>
          </p:cNvPr>
          <p:cNvGrpSpPr/>
          <p:nvPr/>
        </p:nvGrpSpPr>
        <p:grpSpPr>
          <a:xfrm>
            <a:off x="6875186" y="5042856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591C9FB-4441-4A88-9C89-D77DC0AEC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CACF998D-1B17-417F-8217-1E613A18A7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53925CD-AFF8-447F-9FD8-1BE9FC2AE382}"/>
              </a:ext>
            </a:extLst>
          </p:cNvPr>
          <p:cNvGrpSpPr/>
          <p:nvPr/>
        </p:nvGrpSpPr>
        <p:grpSpPr>
          <a:xfrm>
            <a:off x="4868124" y="5583374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7B34C8-4FF4-40F0-B5C8-FBA3A2F6495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0FFD2F6F-B47A-4122-8CE9-2075D4FD9B1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984</Words>
  <Application>Microsoft Office PowerPoint</Application>
  <PresentationFormat>와이드스크린</PresentationFormat>
  <Paragraphs>337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jinjoo0402@office.deu.ac.kr</dc:creator>
  <cp:lastModifiedBy>김 환수</cp:lastModifiedBy>
  <cp:revision>16</cp:revision>
  <dcterms:created xsi:type="dcterms:W3CDTF">2020-08-01T14:19:28Z</dcterms:created>
  <dcterms:modified xsi:type="dcterms:W3CDTF">2020-08-06T05:15:40Z</dcterms:modified>
</cp:coreProperties>
</file>